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4"/>
    <p:sldMasterId id="2147483745" r:id="rId5"/>
    <p:sldMasterId id="2147483752" r:id="rId6"/>
    <p:sldMasterId id="2147483761" r:id="rId7"/>
  </p:sldMasterIdLst>
  <p:notesMasterIdLst>
    <p:notesMasterId r:id="rId30"/>
  </p:notesMasterIdLst>
  <p:handoutMasterIdLst>
    <p:handoutMasterId r:id="rId31"/>
  </p:handoutMasterIdLst>
  <p:sldIdLst>
    <p:sldId id="258" r:id="rId8"/>
    <p:sldId id="302" r:id="rId9"/>
    <p:sldId id="292" r:id="rId10"/>
    <p:sldId id="296" r:id="rId11"/>
    <p:sldId id="298" r:id="rId12"/>
    <p:sldId id="294" r:id="rId13"/>
    <p:sldId id="297" r:id="rId14"/>
    <p:sldId id="300" r:id="rId15"/>
    <p:sldId id="301" r:id="rId16"/>
    <p:sldId id="324" r:id="rId17"/>
    <p:sldId id="305" r:id="rId18"/>
    <p:sldId id="308" r:id="rId19"/>
    <p:sldId id="309" r:id="rId20"/>
    <p:sldId id="311" r:id="rId21"/>
    <p:sldId id="320" r:id="rId22"/>
    <p:sldId id="303" r:id="rId23"/>
    <p:sldId id="313" r:id="rId24"/>
    <p:sldId id="317" r:id="rId25"/>
    <p:sldId id="314" r:id="rId26"/>
    <p:sldId id="304" r:id="rId27"/>
    <p:sldId id="322" r:id="rId28"/>
    <p:sldId id="290" r:id="rId2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5647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73" userDrawn="1">
          <p15:clr>
            <a:srgbClr val="A4A3A4"/>
          </p15:clr>
        </p15:guide>
        <p15:guide id="5" pos="4332" userDrawn="1">
          <p15:clr>
            <a:srgbClr val="A4A3A4"/>
          </p15:clr>
        </p15:guide>
        <p15:guide id="6" orient="horz" pos="2840">
          <p15:clr>
            <a:srgbClr val="A4A3A4"/>
          </p15:clr>
        </p15:guide>
        <p15:guide id="7" pos="53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3A"/>
    <a:srgbClr val="091932"/>
    <a:srgbClr val="0099C4"/>
    <a:srgbClr val="0C406D"/>
    <a:srgbClr val="2F444E"/>
    <a:srgbClr val="354248"/>
    <a:srgbClr val="344248"/>
    <a:srgbClr val="384A50"/>
    <a:srgbClr val="633E88"/>
    <a:srgbClr val="273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46" autoAdjust="0"/>
    <p:restoredTop sz="86501" autoAdjust="0"/>
  </p:normalViewPr>
  <p:slideViewPr>
    <p:cSldViewPr>
      <p:cViewPr varScale="1">
        <p:scale>
          <a:sx n="95" d="100"/>
          <a:sy n="95" d="100"/>
        </p:scale>
        <p:origin x="592" y="184"/>
      </p:cViewPr>
      <p:guideLst>
        <p:guide orient="horz" pos="1117"/>
        <p:guide pos="5647"/>
        <p:guide orient="horz" pos="391"/>
        <p:guide orient="horz" pos="73"/>
        <p:guide pos="4332"/>
        <p:guide orient="horz" pos="2840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212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YS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5879473942969516"/>
          <c:y val="0.23174786324786326"/>
          <c:w val="0.70062020648967549"/>
          <c:h val="0.45706666666666668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strRef>
              <c:f>Sheet1!$A$3:$A$7</c:f>
              <c:strCache>
                <c:ptCount val="5"/>
                <c:pt idx="0">
                  <c:v>P Vertical</c:v>
                </c:pt>
                <c:pt idx="1">
                  <c:v>P Horizontal</c:v>
                </c:pt>
                <c:pt idx="2">
                  <c:v>H Vertical</c:v>
                </c:pt>
                <c:pt idx="3">
                  <c:v>H Horizontal</c:v>
                </c:pt>
                <c:pt idx="4">
                  <c:v>Substrate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204</c:v>
                </c:pt>
                <c:pt idx="1">
                  <c:v>232</c:v>
                </c:pt>
                <c:pt idx="2">
                  <c:v>197</c:v>
                </c:pt>
                <c:pt idx="3">
                  <c:v>208</c:v>
                </c:pt>
                <c:pt idx="4">
                  <c:v>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78-C248-8E0D-E605C5CE9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263936"/>
        <c:axId val="190148992"/>
      </c:lineChart>
      <c:catAx>
        <c:axId val="9226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0148992"/>
        <c:crosses val="autoZero"/>
        <c:auto val="1"/>
        <c:lblAlgn val="ctr"/>
        <c:lblOffset val="100"/>
        <c:noMultiLvlLbl val="0"/>
      </c:catAx>
      <c:valAx>
        <c:axId val="19014899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Yield</a:t>
                </a:r>
              </a:p>
              <a:p>
                <a:pPr>
                  <a:defRPr/>
                </a:pPr>
                <a:r>
                  <a:rPr lang="en-US"/>
                  <a:t>Strength</a:t>
                </a:r>
              </a:p>
              <a:p>
                <a:pPr>
                  <a:defRPr/>
                </a:pPr>
                <a:r>
                  <a:rPr lang="en-US"/>
                  <a:t>[MPa]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2263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UTS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strRef>
              <c:f>Sheet1!$A$3:$A$7</c:f>
              <c:strCache>
                <c:ptCount val="5"/>
                <c:pt idx="0">
                  <c:v>P Vertical</c:v>
                </c:pt>
                <c:pt idx="1">
                  <c:v>P Horizontal</c:v>
                </c:pt>
                <c:pt idx="2">
                  <c:v>H Vertical</c:v>
                </c:pt>
                <c:pt idx="3">
                  <c:v>H Horizontal</c:v>
                </c:pt>
                <c:pt idx="4">
                  <c:v>Substrate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231</c:v>
                </c:pt>
                <c:pt idx="1">
                  <c:v>261</c:v>
                </c:pt>
                <c:pt idx="2">
                  <c:v>218</c:v>
                </c:pt>
                <c:pt idx="3">
                  <c:v>227</c:v>
                </c:pt>
                <c:pt idx="4">
                  <c:v>240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38-7944-B344-8B16C4958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169088"/>
        <c:axId val="190171008"/>
      </c:lineChart>
      <c:catAx>
        <c:axId val="19016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0171008"/>
        <c:crosses val="autoZero"/>
        <c:auto val="1"/>
        <c:lblAlgn val="ctr"/>
        <c:lblOffset val="100"/>
        <c:noMultiLvlLbl val="0"/>
      </c:catAx>
      <c:valAx>
        <c:axId val="19017100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/>
                  <a:t>Ultimate</a:t>
                </a:r>
              </a:p>
              <a:p>
                <a:pPr>
                  <a:defRPr/>
                </a:pPr>
                <a:r>
                  <a:rPr lang="en-GB"/>
                  <a:t>Tensile</a:t>
                </a:r>
              </a:p>
              <a:p>
                <a:pPr>
                  <a:defRPr/>
                </a:pPr>
                <a:r>
                  <a:rPr lang="en-GB"/>
                  <a:t>Strength</a:t>
                </a:r>
              </a:p>
              <a:p>
                <a:pPr>
                  <a:defRPr/>
                </a:pPr>
                <a:r>
                  <a:rPr lang="en-GB"/>
                  <a:t>[MPa]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0169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Elongation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cat>
            <c:strRef>
              <c:f>Sheet1!$A$3:$A$7</c:f>
              <c:strCache>
                <c:ptCount val="5"/>
                <c:pt idx="0">
                  <c:v>P Vertical</c:v>
                </c:pt>
                <c:pt idx="1">
                  <c:v>P Horizontal</c:v>
                </c:pt>
                <c:pt idx="2">
                  <c:v>H Vertical</c:v>
                </c:pt>
                <c:pt idx="3">
                  <c:v>H Horizontal</c:v>
                </c:pt>
                <c:pt idx="4">
                  <c:v>Substrate</c:v>
                </c:pt>
              </c:strCache>
            </c:strRef>
          </c:cat>
          <c:val>
            <c:numRef>
              <c:f>Sheet1!$D$3:$D$7</c:f>
              <c:numCache>
                <c:formatCode>General</c:formatCode>
                <c:ptCount val="5"/>
                <c:pt idx="0">
                  <c:v>27</c:v>
                </c:pt>
                <c:pt idx="1">
                  <c:v>38</c:v>
                </c:pt>
                <c:pt idx="2">
                  <c:v>38</c:v>
                </c:pt>
                <c:pt idx="3">
                  <c:v>32</c:v>
                </c:pt>
                <c:pt idx="4">
                  <c:v>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B0-1642-895F-F77D42BC7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356544"/>
        <c:axId val="109358464"/>
      </c:lineChart>
      <c:catAx>
        <c:axId val="109356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9358464"/>
        <c:crosses val="autoZero"/>
        <c:auto val="1"/>
        <c:lblAlgn val="ctr"/>
        <c:lblOffset val="100"/>
        <c:noMultiLvlLbl val="0"/>
      </c:catAx>
      <c:valAx>
        <c:axId val="1093584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/>
                  <a:t>Elongation</a:t>
                </a:r>
              </a:p>
              <a:p>
                <a:pPr>
                  <a:defRPr/>
                </a:pPr>
                <a:r>
                  <a:rPr lang="en-GB"/>
                  <a:t>[%]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356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948190907095302"/>
          <c:y val="1.63582046204509E-2"/>
          <c:w val="0.437911237851145"/>
          <c:h val="0.93752255790971595"/>
        </c:manualLayout>
      </c:layout>
      <c:scatterChart>
        <c:scatterStyle val="smoothMarker"/>
        <c:varyColors val="0"/>
        <c:ser>
          <c:idx val="0"/>
          <c:order val="0"/>
          <c:tx>
            <c:v>Mo</c:v>
          </c:tx>
          <c:spPr>
            <a:ln w="28575">
              <a:prstDash val="sysDot"/>
            </a:ln>
          </c:spPr>
          <c:marker>
            <c:symbol val="circle"/>
            <c:size val="4"/>
            <c:spPr>
              <a:solidFill>
                <a:schemeClr val="accent1"/>
              </a:solidFill>
            </c:spPr>
          </c:marker>
          <c:xVal>
            <c:numRef>
              <c:f>Sheet1!$D$4:$D$53</c:f>
              <c:numCache>
                <c:formatCode>General</c:formatCode>
                <c:ptCount val="50"/>
                <c:pt idx="7">
                  <c:v>34.979999999999997</c:v>
                </c:pt>
                <c:pt idx="8">
                  <c:v>34.42</c:v>
                </c:pt>
                <c:pt idx="9">
                  <c:v>43.13</c:v>
                </c:pt>
                <c:pt idx="10">
                  <c:v>55.78</c:v>
                </c:pt>
                <c:pt idx="11">
                  <c:v>56.89</c:v>
                </c:pt>
                <c:pt idx="12">
                  <c:v>73.56</c:v>
                </c:pt>
                <c:pt idx="13">
                  <c:v>75.069999999999993</c:v>
                </c:pt>
                <c:pt idx="14">
                  <c:v>82.179999999999978</c:v>
                </c:pt>
                <c:pt idx="15">
                  <c:v>83.02</c:v>
                </c:pt>
                <c:pt idx="16">
                  <c:v>87.76</c:v>
                </c:pt>
                <c:pt idx="17">
                  <c:v>88.56</c:v>
                </c:pt>
                <c:pt idx="18">
                  <c:v>89.09</c:v>
                </c:pt>
                <c:pt idx="19">
                  <c:v>91.5</c:v>
                </c:pt>
                <c:pt idx="20">
                  <c:v>91.98</c:v>
                </c:pt>
                <c:pt idx="21">
                  <c:v>93.78</c:v>
                </c:pt>
                <c:pt idx="22">
                  <c:v>92.84</c:v>
                </c:pt>
                <c:pt idx="23">
                  <c:v>92.51</c:v>
                </c:pt>
                <c:pt idx="24">
                  <c:v>80.86</c:v>
                </c:pt>
                <c:pt idx="25">
                  <c:v>77.459999999999994</c:v>
                </c:pt>
                <c:pt idx="26">
                  <c:v>63.17</c:v>
                </c:pt>
                <c:pt idx="27">
                  <c:v>54.35</c:v>
                </c:pt>
                <c:pt idx="28">
                  <c:v>50.21</c:v>
                </c:pt>
                <c:pt idx="29">
                  <c:v>47.68</c:v>
                </c:pt>
                <c:pt idx="30">
                  <c:v>37.08</c:v>
                </c:pt>
                <c:pt idx="31">
                  <c:v>32.86</c:v>
                </c:pt>
                <c:pt idx="32">
                  <c:v>22.24</c:v>
                </c:pt>
                <c:pt idx="33">
                  <c:v>18.05</c:v>
                </c:pt>
                <c:pt idx="34">
                  <c:v>14.92</c:v>
                </c:pt>
                <c:pt idx="35">
                  <c:v>12.99</c:v>
                </c:pt>
                <c:pt idx="36">
                  <c:v>9.120000000000001</c:v>
                </c:pt>
                <c:pt idx="37">
                  <c:v>9.8000000000000007</c:v>
                </c:pt>
                <c:pt idx="38">
                  <c:v>9.75</c:v>
                </c:pt>
                <c:pt idx="39">
                  <c:v>5.51</c:v>
                </c:pt>
                <c:pt idx="40">
                  <c:v>5.85</c:v>
                </c:pt>
                <c:pt idx="41">
                  <c:v>5.46</c:v>
                </c:pt>
                <c:pt idx="42">
                  <c:v>3</c:v>
                </c:pt>
                <c:pt idx="43">
                  <c:v>3.35</c:v>
                </c:pt>
                <c:pt idx="44">
                  <c:v>3.27</c:v>
                </c:pt>
                <c:pt idx="45">
                  <c:v>3.39</c:v>
                </c:pt>
                <c:pt idx="46">
                  <c:v>3.63</c:v>
                </c:pt>
                <c:pt idx="47">
                  <c:v>3.8</c:v>
                </c:pt>
                <c:pt idx="48">
                  <c:v>3.72</c:v>
                </c:pt>
                <c:pt idx="49">
                  <c:v>3.3</c:v>
                </c:pt>
              </c:numCache>
            </c:numRef>
          </c:xVal>
          <c:yVal>
            <c:numRef>
              <c:f>Sheet1!$I$4:$I$53</c:f>
              <c:numCache>
                <c:formatCode>General</c:formatCode>
                <c:ptCount val="50"/>
                <c:pt idx="0">
                  <c:v>-1750</c:v>
                </c:pt>
                <c:pt idx="1">
                  <c:v>-1500</c:v>
                </c:pt>
                <c:pt idx="2">
                  <c:v>-1250</c:v>
                </c:pt>
                <c:pt idx="3">
                  <c:v>-1000</c:v>
                </c:pt>
                <c:pt idx="4">
                  <c:v>-750</c:v>
                </c:pt>
                <c:pt idx="5">
                  <c:v>-500</c:v>
                </c:pt>
                <c:pt idx="6">
                  <c:v>-250</c:v>
                </c:pt>
                <c:pt idx="7">
                  <c:v>0</c:v>
                </c:pt>
                <c:pt idx="8">
                  <c:v>250</c:v>
                </c:pt>
                <c:pt idx="9">
                  <c:v>500</c:v>
                </c:pt>
                <c:pt idx="10">
                  <c:v>750</c:v>
                </c:pt>
                <c:pt idx="11">
                  <c:v>1000</c:v>
                </c:pt>
                <c:pt idx="12">
                  <c:v>1250</c:v>
                </c:pt>
                <c:pt idx="13">
                  <c:v>1500</c:v>
                </c:pt>
                <c:pt idx="14">
                  <c:v>1750</c:v>
                </c:pt>
                <c:pt idx="15">
                  <c:v>2000</c:v>
                </c:pt>
                <c:pt idx="16">
                  <c:v>2250</c:v>
                </c:pt>
                <c:pt idx="17">
                  <c:v>2500</c:v>
                </c:pt>
                <c:pt idx="18">
                  <c:v>2750</c:v>
                </c:pt>
                <c:pt idx="19">
                  <c:v>3000</c:v>
                </c:pt>
                <c:pt idx="20">
                  <c:v>3250</c:v>
                </c:pt>
                <c:pt idx="21">
                  <c:v>3500</c:v>
                </c:pt>
                <c:pt idx="22">
                  <c:v>3750</c:v>
                </c:pt>
                <c:pt idx="23">
                  <c:v>4000</c:v>
                </c:pt>
                <c:pt idx="24">
                  <c:v>4250</c:v>
                </c:pt>
                <c:pt idx="25">
                  <c:v>4500</c:v>
                </c:pt>
                <c:pt idx="26">
                  <c:v>4750</c:v>
                </c:pt>
                <c:pt idx="27">
                  <c:v>5000</c:v>
                </c:pt>
                <c:pt idx="28">
                  <c:v>5250</c:v>
                </c:pt>
                <c:pt idx="29">
                  <c:v>5500</c:v>
                </c:pt>
                <c:pt idx="30">
                  <c:v>5750</c:v>
                </c:pt>
                <c:pt idx="31">
                  <c:v>6000</c:v>
                </c:pt>
                <c:pt idx="32">
                  <c:v>6250</c:v>
                </c:pt>
                <c:pt idx="33">
                  <c:v>6500</c:v>
                </c:pt>
                <c:pt idx="34">
                  <c:v>6750</c:v>
                </c:pt>
                <c:pt idx="35">
                  <c:v>7000</c:v>
                </c:pt>
                <c:pt idx="36">
                  <c:v>7250</c:v>
                </c:pt>
                <c:pt idx="37">
                  <c:v>7500</c:v>
                </c:pt>
                <c:pt idx="38">
                  <c:v>7750</c:v>
                </c:pt>
                <c:pt idx="39">
                  <c:v>8000</c:v>
                </c:pt>
                <c:pt idx="40">
                  <c:v>8250</c:v>
                </c:pt>
                <c:pt idx="41">
                  <c:v>8500</c:v>
                </c:pt>
                <c:pt idx="42">
                  <c:v>8750</c:v>
                </c:pt>
                <c:pt idx="43">
                  <c:v>9000</c:v>
                </c:pt>
                <c:pt idx="44">
                  <c:v>9250</c:v>
                </c:pt>
                <c:pt idx="45">
                  <c:v>9500</c:v>
                </c:pt>
                <c:pt idx="46">
                  <c:v>9750</c:v>
                </c:pt>
                <c:pt idx="47">
                  <c:v>10000</c:v>
                </c:pt>
                <c:pt idx="48">
                  <c:v>10250</c:v>
                </c:pt>
                <c:pt idx="49">
                  <c:v>10500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28A-2242-8D05-726B06221981}"/>
            </c:ext>
          </c:extLst>
        </c:ser>
        <c:ser>
          <c:idx val="1"/>
          <c:order val="1"/>
          <c:tx>
            <c:v>Ta</c:v>
          </c:tx>
          <c:spPr>
            <a:ln w="28575">
              <a:prstDash val="sysDot"/>
            </a:ln>
          </c:spPr>
          <c:marker>
            <c:symbol val="circle"/>
            <c:size val="4"/>
            <c:spPr>
              <a:solidFill>
                <a:schemeClr val="accent2"/>
              </a:solidFill>
            </c:spPr>
          </c:marker>
          <c:xVal>
            <c:numRef>
              <c:f>Sheet1!$E$4:$E$53</c:f>
              <c:numCache>
                <c:formatCode>General</c:formatCode>
                <c:ptCount val="5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65.02</c:v>
                </c:pt>
                <c:pt idx="8">
                  <c:v>65.58</c:v>
                </c:pt>
                <c:pt idx="9">
                  <c:v>56.87</c:v>
                </c:pt>
                <c:pt idx="10">
                  <c:v>44.22</c:v>
                </c:pt>
                <c:pt idx="11">
                  <c:v>43.11</c:v>
                </c:pt>
                <c:pt idx="12">
                  <c:v>26.44</c:v>
                </c:pt>
                <c:pt idx="13">
                  <c:v>24.93</c:v>
                </c:pt>
                <c:pt idx="14">
                  <c:v>17.82</c:v>
                </c:pt>
                <c:pt idx="15">
                  <c:v>16.98</c:v>
                </c:pt>
                <c:pt idx="16">
                  <c:v>12.24</c:v>
                </c:pt>
                <c:pt idx="17">
                  <c:v>11.44</c:v>
                </c:pt>
                <c:pt idx="18">
                  <c:v>10.91</c:v>
                </c:pt>
                <c:pt idx="19">
                  <c:v>8.5</c:v>
                </c:pt>
                <c:pt idx="20">
                  <c:v>8.02</c:v>
                </c:pt>
                <c:pt idx="21">
                  <c:v>6.22</c:v>
                </c:pt>
                <c:pt idx="22">
                  <c:v>6.06</c:v>
                </c:pt>
                <c:pt idx="23">
                  <c:v>6.2</c:v>
                </c:pt>
                <c:pt idx="24">
                  <c:v>3.03</c:v>
                </c:pt>
                <c:pt idx="25">
                  <c:v>2.65</c:v>
                </c:pt>
                <c:pt idx="26">
                  <c:v>1.35</c:v>
                </c:pt>
              </c:numCache>
            </c:numRef>
          </c:xVal>
          <c:yVal>
            <c:numRef>
              <c:f>Sheet1!$I$4:$I$53</c:f>
              <c:numCache>
                <c:formatCode>General</c:formatCode>
                <c:ptCount val="50"/>
                <c:pt idx="0">
                  <c:v>-1750</c:v>
                </c:pt>
                <c:pt idx="1">
                  <c:v>-1500</c:v>
                </c:pt>
                <c:pt idx="2">
                  <c:v>-1250</c:v>
                </c:pt>
                <c:pt idx="3">
                  <c:v>-1000</c:v>
                </c:pt>
                <c:pt idx="4">
                  <c:v>-750</c:v>
                </c:pt>
                <c:pt idx="5">
                  <c:v>-500</c:v>
                </c:pt>
                <c:pt idx="6">
                  <c:v>-250</c:v>
                </c:pt>
                <c:pt idx="7">
                  <c:v>0</c:v>
                </c:pt>
                <c:pt idx="8">
                  <c:v>250</c:v>
                </c:pt>
                <c:pt idx="9">
                  <c:v>500</c:v>
                </c:pt>
                <c:pt idx="10">
                  <c:v>750</c:v>
                </c:pt>
                <c:pt idx="11">
                  <c:v>1000</c:v>
                </c:pt>
                <c:pt idx="12">
                  <c:v>1250</c:v>
                </c:pt>
                <c:pt idx="13">
                  <c:v>1500</c:v>
                </c:pt>
                <c:pt idx="14">
                  <c:v>1750</c:v>
                </c:pt>
                <c:pt idx="15">
                  <c:v>2000</c:v>
                </c:pt>
                <c:pt idx="16">
                  <c:v>2250</c:v>
                </c:pt>
                <c:pt idx="17">
                  <c:v>2500</c:v>
                </c:pt>
                <c:pt idx="18">
                  <c:v>2750</c:v>
                </c:pt>
                <c:pt idx="19">
                  <c:v>3000</c:v>
                </c:pt>
                <c:pt idx="20">
                  <c:v>3250</c:v>
                </c:pt>
                <c:pt idx="21">
                  <c:v>3500</c:v>
                </c:pt>
                <c:pt idx="22">
                  <c:v>3750</c:v>
                </c:pt>
                <c:pt idx="23">
                  <c:v>4000</c:v>
                </c:pt>
                <c:pt idx="24">
                  <c:v>4250</c:v>
                </c:pt>
                <c:pt idx="25">
                  <c:v>4500</c:v>
                </c:pt>
                <c:pt idx="26">
                  <c:v>4750</c:v>
                </c:pt>
                <c:pt idx="27">
                  <c:v>5000</c:v>
                </c:pt>
                <c:pt idx="28">
                  <c:v>5250</c:v>
                </c:pt>
                <c:pt idx="29">
                  <c:v>5500</c:v>
                </c:pt>
                <c:pt idx="30">
                  <c:v>5750</c:v>
                </c:pt>
                <c:pt idx="31">
                  <c:v>6000</c:v>
                </c:pt>
                <c:pt idx="32">
                  <c:v>6250</c:v>
                </c:pt>
                <c:pt idx="33">
                  <c:v>6500</c:v>
                </c:pt>
                <c:pt idx="34">
                  <c:v>6750</c:v>
                </c:pt>
                <c:pt idx="35">
                  <c:v>7000</c:v>
                </c:pt>
                <c:pt idx="36">
                  <c:v>7250</c:v>
                </c:pt>
                <c:pt idx="37">
                  <c:v>7500</c:v>
                </c:pt>
                <c:pt idx="38">
                  <c:v>7750</c:v>
                </c:pt>
                <c:pt idx="39">
                  <c:v>8000</c:v>
                </c:pt>
                <c:pt idx="40">
                  <c:v>8250</c:v>
                </c:pt>
                <c:pt idx="41">
                  <c:v>8500</c:v>
                </c:pt>
                <c:pt idx="42">
                  <c:v>8750</c:v>
                </c:pt>
                <c:pt idx="43">
                  <c:v>9000</c:v>
                </c:pt>
                <c:pt idx="44">
                  <c:v>9250</c:v>
                </c:pt>
                <c:pt idx="45">
                  <c:v>9500</c:v>
                </c:pt>
                <c:pt idx="46">
                  <c:v>9750</c:v>
                </c:pt>
                <c:pt idx="47">
                  <c:v>10000</c:v>
                </c:pt>
                <c:pt idx="48">
                  <c:v>10250</c:v>
                </c:pt>
                <c:pt idx="49">
                  <c:v>10500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28A-2242-8D05-726B06221981}"/>
            </c:ext>
          </c:extLst>
        </c:ser>
        <c:ser>
          <c:idx val="2"/>
          <c:order val="2"/>
          <c:tx>
            <c:v>W</c:v>
          </c:tx>
          <c:spPr>
            <a:ln w="28575" cmpd="sng">
              <a:prstDash val="sysDot"/>
            </a:ln>
          </c:spPr>
          <c:marker>
            <c:symbol val="circle"/>
            <c:size val="4"/>
            <c:spPr>
              <a:solidFill>
                <a:schemeClr val="accent3"/>
              </a:solidFill>
            </c:spPr>
          </c:marker>
          <c:xVal>
            <c:numRef>
              <c:f>Sheet1!$F$4:$F$53</c:f>
              <c:numCache>
                <c:formatCode>General</c:formatCode>
                <c:ptCount val="50"/>
                <c:pt idx="22">
                  <c:v>1.0900000000000001</c:v>
                </c:pt>
                <c:pt idx="23">
                  <c:v>1.3</c:v>
                </c:pt>
                <c:pt idx="24">
                  <c:v>16.100000000000001</c:v>
                </c:pt>
                <c:pt idx="25">
                  <c:v>19.89</c:v>
                </c:pt>
                <c:pt idx="26">
                  <c:v>35.479999999999997</c:v>
                </c:pt>
                <c:pt idx="27">
                  <c:v>45.65</c:v>
                </c:pt>
                <c:pt idx="28">
                  <c:v>49.79</c:v>
                </c:pt>
                <c:pt idx="29">
                  <c:v>52.32</c:v>
                </c:pt>
                <c:pt idx="30">
                  <c:v>62.92</c:v>
                </c:pt>
                <c:pt idx="31">
                  <c:v>67.14</c:v>
                </c:pt>
                <c:pt idx="32">
                  <c:v>77.760000000000005</c:v>
                </c:pt>
                <c:pt idx="33">
                  <c:v>81.95</c:v>
                </c:pt>
                <c:pt idx="34">
                  <c:v>85.08</c:v>
                </c:pt>
                <c:pt idx="35">
                  <c:v>87.01</c:v>
                </c:pt>
                <c:pt idx="36">
                  <c:v>90.88</c:v>
                </c:pt>
                <c:pt idx="37">
                  <c:v>90.2</c:v>
                </c:pt>
                <c:pt idx="38">
                  <c:v>90.25</c:v>
                </c:pt>
                <c:pt idx="39">
                  <c:v>94.49</c:v>
                </c:pt>
                <c:pt idx="40">
                  <c:v>94.15</c:v>
                </c:pt>
                <c:pt idx="41">
                  <c:v>94.54</c:v>
                </c:pt>
                <c:pt idx="42">
                  <c:v>97</c:v>
                </c:pt>
                <c:pt idx="43">
                  <c:v>96.65</c:v>
                </c:pt>
                <c:pt idx="44">
                  <c:v>96.73</c:v>
                </c:pt>
                <c:pt idx="45">
                  <c:v>96.61</c:v>
                </c:pt>
                <c:pt idx="46">
                  <c:v>96.37</c:v>
                </c:pt>
                <c:pt idx="47">
                  <c:v>96.2</c:v>
                </c:pt>
                <c:pt idx="48">
                  <c:v>96.28</c:v>
                </c:pt>
                <c:pt idx="49">
                  <c:v>96.7</c:v>
                </c:pt>
              </c:numCache>
            </c:numRef>
          </c:xVal>
          <c:yVal>
            <c:numRef>
              <c:f>Sheet1!$I$4:$I$53</c:f>
              <c:numCache>
                <c:formatCode>General</c:formatCode>
                <c:ptCount val="50"/>
                <c:pt idx="0">
                  <c:v>-1750</c:v>
                </c:pt>
                <c:pt idx="1">
                  <c:v>-1500</c:v>
                </c:pt>
                <c:pt idx="2">
                  <c:v>-1250</c:v>
                </c:pt>
                <c:pt idx="3">
                  <c:v>-1000</c:v>
                </c:pt>
                <c:pt idx="4">
                  <c:v>-750</c:v>
                </c:pt>
                <c:pt idx="5">
                  <c:v>-500</c:v>
                </c:pt>
                <c:pt idx="6">
                  <c:v>-250</c:v>
                </c:pt>
                <c:pt idx="7">
                  <c:v>0</c:v>
                </c:pt>
                <c:pt idx="8">
                  <c:v>250</c:v>
                </c:pt>
                <c:pt idx="9">
                  <c:v>500</c:v>
                </c:pt>
                <c:pt idx="10">
                  <c:v>750</c:v>
                </c:pt>
                <c:pt idx="11">
                  <c:v>1000</c:v>
                </c:pt>
                <c:pt idx="12">
                  <c:v>1250</c:v>
                </c:pt>
                <c:pt idx="13">
                  <c:v>1500</c:v>
                </c:pt>
                <c:pt idx="14">
                  <c:v>1750</c:v>
                </c:pt>
                <c:pt idx="15">
                  <c:v>2000</c:v>
                </c:pt>
                <c:pt idx="16">
                  <c:v>2250</c:v>
                </c:pt>
                <c:pt idx="17">
                  <c:v>2500</c:v>
                </c:pt>
                <c:pt idx="18">
                  <c:v>2750</c:v>
                </c:pt>
                <c:pt idx="19">
                  <c:v>3000</c:v>
                </c:pt>
                <c:pt idx="20">
                  <c:v>3250</c:v>
                </c:pt>
                <c:pt idx="21">
                  <c:v>3500</c:v>
                </c:pt>
                <c:pt idx="22">
                  <c:v>3750</c:v>
                </c:pt>
                <c:pt idx="23">
                  <c:v>4000</c:v>
                </c:pt>
                <c:pt idx="24">
                  <c:v>4250</c:v>
                </c:pt>
                <c:pt idx="25">
                  <c:v>4500</c:v>
                </c:pt>
                <c:pt idx="26">
                  <c:v>4750</c:v>
                </c:pt>
                <c:pt idx="27">
                  <c:v>5000</c:v>
                </c:pt>
                <c:pt idx="28">
                  <c:v>5250</c:v>
                </c:pt>
                <c:pt idx="29">
                  <c:v>5500</c:v>
                </c:pt>
                <c:pt idx="30">
                  <c:v>5750</c:v>
                </c:pt>
                <c:pt idx="31">
                  <c:v>6000</c:v>
                </c:pt>
                <c:pt idx="32">
                  <c:v>6250</c:v>
                </c:pt>
                <c:pt idx="33">
                  <c:v>6500</c:v>
                </c:pt>
                <c:pt idx="34">
                  <c:v>6750</c:v>
                </c:pt>
                <c:pt idx="35">
                  <c:v>7000</c:v>
                </c:pt>
                <c:pt idx="36">
                  <c:v>7250</c:v>
                </c:pt>
                <c:pt idx="37">
                  <c:v>7500</c:v>
                </c:pt>
                <c:pt idx="38">
                  <c:v>7750</c:v>
                </c:pt>
                <c:pt idx="39">
                  <c:v>8000</c:v>
                </c:pt>
                <c:pt idx="40">
                  <c:v>8250</c:v>
                </c:pt>
                <c:pt idx="41">
                  <c:v>8500</c:v>
                </c:pt>
                <c:pt idx="42">
                  <c:v>8750</c:v>
                </c:pt>
                <c:pt idx="43">
                  <c:v>9000</c:v>
                </c:pt>
                <c:pt idx="44">
                  <c:v>9250</c:v>
                </c:pt>
                <c:pt idx="45">
                  <c:v>9500</c:v>
                </c:pt>
                <c:pt idx="46">
                  <c:v>9750</c:v>
                </c:pt>
                <c:pt idx="47">
                  <c:v>10000</c:v>
                </c:pt>
                <c:pt idx="48">
                  <c:v>10250</c:v>
                </c:pt>
                <c:pt idx="49">
                  <c:v>10500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28A-2242-8D05-726B062219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025664"/>
        <c:axId val="187032320"/>
      </c:scatterChart>
      <c:valAx>
        <c:axId val="187025664"/>
        <c:scaling>
          <c:orientation val="minMax"/>
          <c:max val="100"/>
          <c:min val="0"/>
        </c:scaling>
        <c:delete val="0"/>
        <c:axPos val="b"/>
        <c:majorGridlines>
          <c:spPr>
            <a:ln w="3175" cmpd="dbl">
              <a:solidFill>
                <a:schemeClr val="tx1">
                  <a:tint val="75000"/>
                  <a:shade val="95000"/>
                  <a:satMod val="105000"/>
                  <a:alpha val="80000"/>
                </a:schemeClr>
              </a:solidFill>
              <a:prstDash val="dashDot"/>
              <a:miter lim="800000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Composition [</a:t>
                </a:r>
                <a:r>
                  <a:rPr lang="en-US" dirty="0" err="1"/>
                  <a:t>wt</a:t>
                </a:r>
                <a:r>
                  <a:rPr lang="en-US" dirty="0"/>
                  <a:t>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0"/>
        </c:spPr>
        <c:crossAx val="187032320"/>
        <c:crosses val="autoZero"/>
        <c:crossBetween val="midCat"/>
        <c:majorUnit val="50"/>
      </c:valAx>
      <c:valAx>
        <c:axId val="187032320"/>
        <c:scaling>
          <c:orientation val="minMax"/>
          <c:max val="10500"/>
          <c:min val="-1750"/>
        </c:scaling>
        <c:delete val="0"/>
        <c:axPos val="l"/>
        <c:majorGridlines>
          <c:spPr>
            <a:ln w="3175" cmpd="dbl">
              <a:solidFill>
                <a:schemeClr val="tx1">
                  <a:tint val="75000"/>
                  <a:shade val="95000"/>
                  <a:satMod val="105000"/>
                  <a:alpha val="80000"/>
                </a:schemeClr>
              </a:solidFill>
              <a:prstDash val="lgDashDotDot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Distance </a:t>
                </a:r>
              </a:p>
              <a:p>
                <a:pPr>
                  <a:defRPr/>
                </a:pPr>
                <a:r>
                  <a:rPr lang="en-US"/>
                  <a:t>from Substrate [</a:t>
                </a:r>
                <a:r>
                  <a:rPr lang="el-GR">
                    <a:ea typeface="Adobe Song Std L"/>
                  </a:rPr>
                  <a:t>μ</a:t>
                </a:r>
                <a:r>
                  <a:rPr lang="en-GB">
                    <a:ea typeface="Adobe Song Std L"/>
                  </a:rPr>
                  <a:t>m</a:t>
                </a:r>
                <a:r>
                  <a:rPr lang="en-US"/>
                  <a:t>]</a:t>
                </a:r>
              </a:p>
            </c:rich>
          </c:tx>
          <c:layout>
            <c:manualLayout>
              <c:xMode val="edge"/>
              <c:yMode val="edge"/>
              <c:x val="3.6595224336321903E-2"/>
              <c:y val="0.316485098798896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7025664"/>
        <c:crosses val="autoZero"/>
        <c:crossBetween val="midCat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8600097761902099"/>
          <c:y val="1.44841304181725E-2"/>
          <c:w val="0.170750120892599"/>
          <c:h val="0.145417309193326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0420356268222801"/>
          <c:y val="1.5516335276328799E-2"/>
          <c:w val="0.51495661432285"/>
          <c:h val="0.92118725931531698"/>
        </c:manualLayout>
      </c:layout>
      <c:scatterChart>
        <c:scatterStyle val="smoothMarker"/>
        <c:varyColors val="0"/>
        <c:ser>
          <c:idx val="0"/>
          <c:order val="0"/>
          <c:spPr>
            <a:ln w="25400" cap="sq">
              <a:prstDash val="solid"/>
            </a:ln>
          </c:spPr>
          <c:marker>
            <c:symbol val="circle"/>
            <c:size val="4"/>
            <c:spPr>
              <a:noFill/>
              <a:ln w="6350">
                <a:prstDash val="solid"/>
              </a:ln>
            </c:spPr>
          </c:marker>
          <c:xVal>
            <c:numRef>
              <c:f>Sheet1!$B$1:$B$124</c:f>
              <c:numCache>
                <c:formatCode>General</c:formatCode>
                <c:ptCount val="124"/>
                <c:pt idx="0">
                  <c:v>97.3</c:v>
                </c:pt>
                <c:pt idx="1">
                  <c:v>87.3</c:v>
                </c:pt>
                <c:pt idx="2">
                  <c:v>91</c:v>
                </c:pt>
                <c:pt idx="3">
                  <c:v>92.3</c:v>
                </c:pt>
                <c:pt idx="4">
                  <c:v>94.3</c:v>
                </c:pt>
                <c:pt idx="5">
                  <c:v>93.5</c:v>
                </c:pt>
                <c:pt idx="6">
                  <c:v>100</c:v>
                </c:pt>
                <c:pt idx="7">
                  <c:v>94.3</c:v>
                </c:pt>
                <c:pt idx="8">
                  <c:v>95.4</c:v>
                </c:pt>
                <c:pt idx="9">
                  <c:v>96.3</c:v>
                </c:pt>
                <c:pt idx="10">
                  <c:v>98.1</c:v>
                </c:pt>
                <c:pt idx="11">
                  <c:v>97.8</c:v>
                </c:pt>
                <c:pt idx="12">
                  <c:v>101</c:v>
                </c:pt>
                <c:pt idx="13">
                  <c:v>98.5</c:v>
                </c:pt>
                <c:pt idx="14">
                  <c:v>103</c:v>
                </c:pt>
                <c:pt idx="15">
                  <c:v>143</c:v>
                </c:pt>
                <c:pt idx="16">
                  <c:v>532</c:v>
                </c:pt>
                <c:pt idx="17">
                  <c:v>532</c:v>
                </c:pt>
                <c:pt idx="18">
                  <c:v>540</c:v>
                </c:pt>
                <c:pt idx="19">
                  <c:v>538</c:v>
                </c:pt>
                <c:pt idx="20">
                  <c:v>538</c:v>
                </c:pt>
                <c:pt idx="21">
                  <c:v>529</c:v>
                </c:pt>
                <c:pt idx="22">
                  <c:v>540</c:v>
                </c:pt>
                <c:pt idx="23">
                  <c:v>600</c:v>
                </c:pt>
                <c:pt idx="24">
                  <c:v>404</c:v>
                </c:pt>
                <c:pt idx="25">
                  <c:v>418</c:v>
                </c:pt>
                <c:pt idx="26">
                  <c:v>460</c:v>
                </c:pt>
                <c:pt idx="27">
                  <c:v>467</c:v>
                </c:pt>
                <c:pt idx="28">
                  <c:v>451</c:v>
                </c:pt>
                <c:pt idx="29">
                  <c:v>454</c:v>
                </c:pt>
                <c:pt idx="30">
                  <c:v>350</c:v>
                </c:pt>
                <c:pt idx="31">
                  <c:v>356</c:v>
                </c:pt>
                <c:pt idx="32">
                  <c:v>353</c:v>
                </c:pt>
                <c:pt idx="33">
                  <c:v>347</c:v>
                </c:pt>
                <c:pt idx="35">
                  <c:v>295</c:v>
                </c:pt>
                <c:pt idx="36">
                  <c:v>294</c:v>
                </c:pt>
                <c:pt idx="37">
                  <c:v>291</c:v>
                </c:pt>
                <c:pt idx="38">
                  <c:v>288</c:v>
                </c:pt>
                <c:pt idx="39">
                  <c:v>263</c:v>
                </c:pt>
                <c:pt idx="40">
                  <c:v>262</c:v>
                </c:pt>
                <c:pt idx="41">
                  <c:v>258</c:v>
                </c:pt>
                <c:pt idx="42">
                  <c:v>258</c:v>
                </c:pt>
                <c:pt idx="43">
                  <c:v>256</c:v>
                </c:pt>
                <c:pt idx="44">
                  <c:v>256</c:v>
                </c:pt>
                <c:pt idx="45">
                  <c:v>250</c:v>
                </c:pt>
                <c:pt idx="46">
                  <c:v>237</c:v>
                </c:pt>
                <c:pt idx="47">
                  <c:v>237</c:v>
                </c:pt>
                <c:pt idx="48">
                  <c:v>231</c:v>
                </c:pt>
                <c:pt idx="49">
                  <c:v>236</c:v>
                </c:pt>
                <c:pt idx="50">
                  <c:v>242</c:v>
                </c:pt>
                <c:pt idx="51">
                  <c:v>242</c:v>
                </c:pt>
                <c:pt idx="52">
                  <c:v>223</c:v>
                </c:pt>
                <c:pt idx="53">
                  <c:v>190</c:v>
                </c:pt>
                <c:pt idx="54">
                  <c:v>225</c:v>
                </c:pt>
                <c:pt idx="55">
                  <c:v>223</c:v>
                </c:pt>
                <c:pt idx="56">
                  <c:v>225</c:v>
                </c:pt>
                <c:pt idx="57">
                  <c:v>229</c:v>
                </c:pt>
                <c:pt idx="58">
                  <c:v>154</c:v>
                </c:pt>
                <c:pt idx="59">
                  <c:v>225</c:v>
                </c:pt>
                <c:pt idx="60">
                  <c:v>232</c:v>
                </c:pt>
                <c:pt idx="61">
                  <c:v>244</c:v>
                </c:pt>
                <c:pt idx="62">
                  <c:v>224</c:v>
                </c:pt>
                <c:pt idx="63">
                  <c:v>231</c:v>
                </c:pt>
                <c:pt idx="64">
                  <c:v>248</c:v>
                </c:pt>
                <c:pt idx="65">
                  <c:v>244</c:v>
                </c:pt>
                <c:pt idx="66">
                  <c:v>261</c:v>
                </c:pt>
                <c:pt idx="67">
                  <c:v>259</c:v>
                </c:pt>
                <c:pt idx="68">
                  <c:v>283</c:v>
                </c:pt>
                <c:pt idx="69">
                  <c:v>285</c:v>
                </c:pt>
                <c:pt idx="70">
                  <c:v>210</c:v>
                </c:pt>
                <c:pt idx="71">
                  <c:v>254</c:v>
                </c:pt>
                <c:pt idx="72">
                  <c:v>264.8</c:v>
                </c:pt>
                <c:pt idx="73">
                  <c:v>263.89999999999992</c:v>
                </c:pt>
                <c:pt idx="74">
                  <c:v>281.60000000000002</c:v>
                </c:pt>
                <c:pt idx="75">
                  <c:v>292.89999999999992</c:v>
                </c:pt>
                <c:pt idx="76">
                  <c:v>279.39999999999992</c:v>
                </c:pt>
                <c:pt idx="77">
                  <c:v>328.3</c:v>
                </c:pt>
                <c:pt idx="78">
                  <c:v>351.6</c:v>
                </c:pt>
                <c:pt idx="79">
                  <c:v>391.3</c:v>
                </c:pt>
                <c:pt idx="80">
                  <c:v>336.8</c:v>
                </c:pt>
                <c:pt idx="81">
                  <c:v>328.3</c:v>
                </c:pt>
                <c:pt idx="82">
                  <c:v>326</c:v>
                </c:pt>
                <c:pt idx="83">
                  <c:v>350</c:v>
                </c:pt>
                <c:pt idx="84">
                  <c:v>338</c:v>
                </c:pt>
                <c:pt idx="85">
                  <c:v>374</c:v>
                </c:pt>
                <c:pt idx="86">
                  <c:v>363</c:v>
                </c:pt>
                <c:pt idx="87">
                  <c:v>361</c:v>
                </c:pt>
                <c:pt idx="88">
                  <c:v>382</c:v>
                </c:pt>
                <c:pt idx="89">
                  <c:v>400</c:v>
                </c:pt>
                <c:pt idx="90">
                  <c:v>386</c:v>
                </c:pt>
                <c:pt idx="91">
                  <c:v>359</c:v>
                </c:pt>
                <c:pt idx="92">
                  <c:v>365</c:v>
                </c:pt>
                <c:pt idx="93">
                  <c:v>347</c:v>
                </c:pt>
                <c:pt idx="95">
                  <c:v>388</c:v>
                </c:pt>
                <c:pt idx="96">
                  <c:v>380</c:v>
                </c:pt>
                <c:pt idx="97">
                  <c:v>412</c:v>
                </c:pt>
                <c:pt idx="98">
                  <c:v>402.3</c:v>
                </c:pt>
                <c:pt idx="99">
                  <c:v>402</c:v>
                </c:pt>
                <c:pt idx="100">
                  <c:v>397</c:v>
                </c:pt>
                <c:pt idx="101">
                  <c:v>389</c:v>
                </c:pt>
                <c:pt idx="102">
                  <c:v>335</c:v>
                </c:pt>
                <c:pt idx="103">
                  <c:v>398</c:v>
                </c:pt>
                <c:pt idx="104">
                  <c:v>402</c:v>
                </c:pt>
                <c:pt idx="105">
                  <c:v>404</c:v>
                </c:pt>
                <c:pt idx="106">
                  <c:v>395</c:v>
                </c:pt>
                <c:pt idx="107">
                  <c:v>395</c:v>
                </c:pt>
                <c:pt idx="108">
                  <c:v>412</c:v>
                </c:pt>
                <c:pt idx="109">
                  <c:v>408</c:v>
                </c:pt>
                <c:pt idx="110">
                  <c:v>400</c:v>
                </c:pt>
                <c:pt idx="111">
                  <c:v>408</c:v>
                </c:pt>
                <c:pt idx="112">
                  <c:v>404</c:v>
                </c:pt>
                <c:pt idx="113">
                  <c:v>406</c:v>
                </c:pt>
                <c:pt idx="114">
                  <c:v>404</c:v>
                </c:pt>
                <c:pt idx="115">
                  <c:v>389</c:v>
                </c:pt>
                <c:pt idx="116">
                  <c:v>400</c:v>
                </c:pt>
                <c:pt idx="117">
                  <c:v>415</c:v>
                </c:pt>
                <c:pt idx="118">
                  <c:v>409</c:v>
                </c:pt>
                <c:pt idx="119">
                  <c:v>395</c:v>
                </c:pt>
                <c:pt idx="120">
                  <c:v>395</c:v>
                </c:pt>
                <c:pt idx="121">
                  <c:v>396</c:v>
                </c:pt>
                <c:pt idx="122">
                  <c:v>391</c:v>
                </c:pt>
                <c:pt idx="123">
                  <c:v>391</c:v>
                </c:pt>
              </c:numCache>
            </c:numRef>
          </c:xVal>
          <c:yVal>
            <c:numRef>
              <c:f>Sheet1!$C$1:$C$124</c:f>
              <c:numCache>
                <c:formatCode>General</c:formatCode>
                <c:ptCount val="124"/>
                <c:pt idx="0">
                  <c:v>-1600</c:v>
                </c:pt>
                <c:pt idx="1">
                  <c:v>-1500</c:v>
                </c:pt>
                <c:pt idx="2">
                  <c:v>-1400</c:v>
                </c:pt>
                <c:pt idx="3">
                  <c:v>-1300</c:v>
                </c:pt>
                <c:pt idx="4">
                  <c:v>-1200</c:v>
                </c:pt>
                <c:pt idx="5">
                  <c:v>-1100</c:v>
                </c:pt>
                <c:pt idx="6">
                  <c:v>-1000</c:v>
                </c:pt>
                <c:pt idx="7">
                  <c:v>-900</c:v>
                </c:pt>
                <c:pt idx="8">
                  <c:v>-800</c:v>
                </c:pt>
                <c:pt idx="9">
                  <c:v>-700</c:v>
                </c:pt>
                <c:pt idx="10">
                  <c:v>-600</c:v>
                </c:pt>
                <c:pt idx="11">
                  <c:v>-500</c:v>
                </c:pt>
                <c:pt idx="12">
                  <c:v>-400</c:v>
                </c:pt>
                <c:pt idx="13">
                  <c:v>-300</c:v>
                </c:pt>
                <c:pt idx="14">
                  <c:v>-200</c:v>
                </c:pt>
                <c:pt idx="15">
                  <c:v>-100</c:v>
                </c:pt>
                <c:pt idx="16">
                  <c:v>0</c:v>
                </c:pt>
                <c:pt idx="17">
                  <c:v>100</c:v>
                </c:pt>
                <c:pt idx="18">
                  <c:v>200</c:v>
                </c:pt>
                <c:pt idx="19">
                  <c:v>300</c:v>
                </c:pt>
                <c:pt idx="20">
                  <c:v>400</c:v>
                </c:pt>
                <c:pt idx="21">
                  <c:v>500</c:v>
                </c:pt>
                <c:pt idx="22">
                  <c:v>600</c:v>
                </c:pt>
                <c:pt idx="23">
                  <c:v>700</c:v>
                </c:pt>
                <c:pt idx="24">
                  <c:v>800</c:v>
                </c:pt>
                <c:pt idx="25">
                  <c:v>900</c:v>
                </c:pt>
                <c:pt idx="26">
                  <c:v>1000</c:v>
                </c:pt>
                <c:pt idx="27">
                  <c:v>1100</c:v>
                </c:pt>
                <c:pt idx="28">
                  <c:v>1200</c:v>
                </c:pt>
                <c:pt idx="29">
                  <c:v>1300</c:v>
                </c:pt>
                <c:pt idx="30">
                  <c:v>1400</c:v>
                </c:pt>
                <c:pt idx="31">
                  <c:v>1500</c:v>
                </c:pt>
                <c:pt idx="32">
                  <c:v>1600</c:v>
                </c:pt>
                <c:pt idx="33">
                  <c:v>1700</c:v>
                </c:pt>
                <c:pt idx="34">
                  <c:v>1800</c:v>
                </c:pt>
                <c:pt idx="35">
                  <c:v>1900</c:v>
                </c:pt>
                <c:pt idx="36">
                  <c:v>2000</c:v>
                </c:pt>
                <c:pt idx="37">
                  <c:v>2100</c:v>
                </c:pt>
                <c:pt idx="38">
                  <c:v>2200</c:v>
                </c:pt>
                <c:pt idx="39">
                  <c:v>2300</c:v>
                </c:pt>
                <c:pt idx="40">
                  <c:v>2400</c:v>
                </c:pt>
                <c:pt idx="41">
                  <c:v>2500</c:v>
                </c:pt>
                <c:pt idx="42">
                  <c:v>2600</c:v>
                </c:pt>
                <c:pt idx="43">
                  <c:v>2700</c:v>
                </c:pt>
                <c:pt idx="44">
                  <c:v>2800</c:v>
                </c:pt>
                <c:pt idx="45">
                  <c:v>2900</c:v>
                </c:pt>
                <c:pt idx="46">
                  <c:v>3000</c:v>
                </c:pt>
                <c:pt idx="47">
                  <c:v>3100</c:v>
                </c:pt>
                <c:pt idx="48">
                  <c:v>3200</c:v>
                </c:pt>
                <c:pt idx="49">
                  <c:v>3300</c:v>
                </c:pt>
                <c:pt idx="50">
                  <c:v>3400</c:v>
                </c:pt>
                <c:pt idx="51">
                  <c:v>3500</c:v>
                </c:pt>
                <c:pt idx="52">
                  <c:v>3600</c:v>
                </c:pt>
                <c:pt idx="53">
                  <c:v>3700</c:v>
                </c:pt>
                <c:pt idx="54">
                  <c:v>3800</c:v>
                </c:pt>
                <c:pt idx="55">
                  <c:v>3900</c:v>
                </c:pt>
                <c:pt idx="56">
                  <c:v>4000</c:v>
                </c:pt>
                <c:pt idx="57">
                  <c:v>4100</c:v>
                </c:pt>
                <c:pt idx="58">
                  <c:v>4200</c:v>
                </c:pt>
                <c:pt idx="59">
                  <c:v>4300</c:v>
                </c:pt>
                <c:pt idx="60">
                  <c:v>4400</c:v>
                </c:pt>
                <c:pt idx="61">
                  <c:v>4500</c:v>
                </c:pt>
                <c:pt idx="62">
                  <c:v>4600</c:v>
                </c:pt>
                <c:pt idx="63">
                  <c:v>4700</c:v>
                </c:pt>
                <c:pt idx="64">
                  <c:v>4800</c:v>
                </c:pt>
                <c:pt idx="65">
                  <c:v>4900</c:v>
                </c:pt>
                <c:pt idx="66">
                  <c:v>5000</c:v>
                </c:pt>
                <c:pt idx="67">
                  <c:v>5100</c:v>
                </c:pt>
                <c:pt idx="68">
                  <c:v>5200</c:v>
                </c:pt>
                <c:pt idx="69">
                  <c:v>5300</c:v>
                </c:pt>
                <c:pt idx="70">
                  <c:v>5400</c:v>
                </c:pt>
                <c:pt idx="71">
                  <c:v>5500</c:v>
                </c:pt>
                <c:pt idx="72">
                  <c:v>5600</c:v>
                </c:pt>
                <c:pt idx="73">
                  <c:v>5700</c:v>
                </c:pt>
                <c:pt idx="74">
                  <c:v>5800</c:v>
                </c:pt>
                <c:pt idx="75">
                  <c:v>5900</c:v>
                </c:pt>
                <c:pt idx="76">
                  <c:v>6000</c:v>
                </c:pt>
                <c:pt idx="77">
                  <c:v>6100</c:v>
                </c:pt>
                <c:pt idx="78">
                  <c:v>6200</c:v>
                </c:pt>
                <c:pt idx="79">
                  <c:v>6300</c:v>
                </c:pt>
                <c:pt idx="80">
                  <c:v>6400</c:v>
                </c:pt>
                <c:pt idx="81">
                  <c:v>6500</c:v>
                </c:pt>
                <c:pt idx="82">
                  <c:v>6600</c:v>
                </c:pt>
                <c:pt idx="83">
                  <c:v>6700</c:v>
                </c:pt>
                <c:pt idx="84">
                  <c:v>6800</c:v>
                </c:pt>
                <c:pt idx="85">
                  <c:v>6900</c:v>
                </c:pt>
                <c:pt idx="86">
                  <c:v>7000</c:v>
                </c:pt>
                <c:pt idx="87">
                  <c:v>7100</c:v>
                </c:pt>
                <c:pt idx="88">
                  <c:v>7200</c:v>
                </c:pt>
                <c:pt idx="89">
                  <c:v>7300</c:v>
                </c:pt>
                <c:pt idx="90">
                  <c:v>7400</c:v>
                </c:pt>
                <c:pt idx="91">
                  <c:v>7500</c:v>
                </c:pt>
                <c:pt idx="92">
                  <c:v>7600</c:v>
                </c:pt>
                <c:pt idx="93">
                  <c:v>7700</c:v>
                </c:pt>
                <c:pt idx="94">
                  <c:v>7800</c:v>
                </c:pt>
                <c:pt idx="95">
                  <c:v>7900</c:v>
                </c:pt>
                <c:pt idx="96">
                  <c:v>8000</c:v>
                </c:pt>
                <c:pt idx="97">
                  <c:v>8100</c:v>
                </c:pt>
                <c:pt idx="98">
                  <c:v>8200</c:v>
                </c:pt>
                <c:pt idx="99">
                  <c:v>8300</c:v>
                </c:pt>
                <c:pt idx="100">
                  <c:v>8400</c:v>
                </c:pt>
                <c:pt idx="101">
                  <c:v>8500</c:v>
                </c:pt>
                <c:pt idx="102">
                  <c:v>8600</c:v>
                </c:pt>
                <c:pt idx="103">
                  <c:v>8700</c:v>
                </c:pt>
                <c:pt idx="104">
                  <c:v>8800</c:v>
                </c:pt>
                <c:pt idx="105">
                  <c:v>8900</c:v>
                </c:pt>
                <c:pt idx="106">
                  <c:v>9000</c:v>
                </c:pt>
                <c:pt idx="107">
                  <c:v>9100</c:v>
                </c:pt>
                <c:pt idx="108">
                  <c:v>9200</c:v>
                </c:pt>
                <c:pt idx="109">
                  <c:v>9300</c:v>
                </c:pt>
                <c:pt idx="110">
                  <c:v>9400</c:v>
                </c:pt>
                <c:pt idx="111">
                  <c:v>9500</c:v>
                </c:pt>
                <c:pt idx="112">
                  <c:v>9600</c:v>
                </c:pt>
                <c:pt idx="113">
                  <c:v>9700</c:v>
                </c:pt>
                <c:pt idx="114">
                  <c:v>9800</c:v>
                </c:pt>
                <c:pt idx="115">
                  <c:v>9900</c:v>
                </c:pt>
                <c:pt idx="116">
                  <c:v>10000</c:v>
                </c:pt>
                <c:pt idx="117">
                  <c:v>10100</c:v>
                </c:pt>
                <c:pt idx="118">
                  <c:v>10200</c:v>
                </c:pt>
                <c:pt idx="119">
                  <c:v>10300</c:v>
                </c:pt>
                <c:pt idx="120">
                  <c:v>10400</c:v>
                </c:pt>
                <c:pt idx="121">
                  <c:v>10500</c:v>
                </c:pt>
                <c:pt idx="122">
                  <c:v>10600</c:v>
                </c:pt>
                <c:pt idx="123">
                  <c:v>10700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DE8-894E-B487-1942A6DEF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447552"/>
        <c:axId val="187454208"/>
      </c:scatterChart>
      <c:valAx>
        <c:axId val="187447552"/>
        <c:scaling>
          <c:orientation val="minMax"/>
          <c:max val="610"/>
          <c:min val="0"/>
        </c:scaling>
        <c:delete val="0"/>
        <c:axPos val="b"/>
        <c:majorGridlines>
          <c:spPr>
            <a:ln w="0">
              <a:solidFill>
                <a:schemeClr val="tx1">
                  <a:tint val="75000"/>
                  <a:shade val="95000"/>
                  <a:satMod val="105000"/>
                  <a:alpha val="80000"/>
                </a:schemeClr>
              </a:solidFill>
              <a:prstDash val="dash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Vickers Hardness [HV]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7454208"/>
        <c:crosses val="autoZero"/>
        <c:crossBetween val="midCat"/>
        <c:majorUnit val="300"/>
      </c:valAx>
      <c:valAx>
        <c:axId val="187454208"/>
        <c:scaling>
          <c:orientation val="minMax"/>
          <c:max val="10500"/>
          <c:min val="-1750"/>
        </c:scaling>
        <c:delete val="0"/>
        <c:axPos val="l"/>
        <c:majorGridlines>
          <c:spPr>
            <a:ln w="0">
              <a:solidFill>
                <a:schemeClr val="tx1">
                  <a:tint val="75000"/>
                  <a:shade val="95000"/>
                  <a:satMod val="105000"/>
                  <a:alpha val="80000"/>
                </a:schemeClr>
              </a:solidFill>
              <a:prstDash val="dashDot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Distance from Substrate [</a:t>
                </a:r>
                <a:r>
                  <a:rPr lang="el-GR"/>
                  <a:t>μ</a:t>
                </a:r>
                <a:r>
                  <a:rPr lang="en-US"/>
                  <a:t>m]</a:t>
                </a:r>
              </a:p>
            </c:rich>
          </c:tx>
          <c:layout>
            <c:manualLayout>
              <c:xMode val="edge"/>
              <c:yMode val="edge"/>
              <c:x val="0.141198375262054"/>
              <c:y val="0.313611679194532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7447552"/>
        <c:crosses val="autoZero"/>
        <c:crossBetween val="midCat"/>
        <c:majorUnit val="2500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CF3096-AA5A-6545-BF17-33F90639F5DA}" type="doc">
      <dgm:prSet loTypeId="urn:microsoft.com/office/officeart/2005/8/layout/hierarchy1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3AA61CDC-8B41-0D45-84B6-811C5A91F1F4}">
      <dgm:prSet phldrT="[Text]"/>
      <dgm:spPr/>
      <dgm:t>
        <a:bodyPr/>
        <a:lstStyle/>
        <a:p>
          <a:r>
            <a:rPr lang="en-GB" dirty="0"/>
            <a:t>Beam</a:t>
          </a:r>
        </a:p>
      </dgm:t>
    </dgm:pt>
    <dgm:pt modelId="{F9080E83-D5F8-C348-9797-47D8584DA065}" type="parTrans" cxnId="{CDBDD642-4CBA-7B4E-892A-29904366DD9E}">
      <dgm:prSet/>
      <dgm:spPr/>
      <dgm:t>
        <a:bodyPr/>
        <a:lstStyle/>
        <a:p>
          <a:endParaRPr lang="en-GB"/>
        </a:p>
      </dgm:t>
    </dgm:pt>
    <dgm:pt modelId="{5F90DB62-8466-F849-AA17-2C1CCC837801}" type="sibTrans" cxnId="{CDBDD642-4CBA-7B4E-892A-29904366DD9E}">
      <dgm:prSet/>
      <dgm:spPr/>
      <dgm:t>
        <a:bodyPr/>
        <a:lstStyle/>
        <a:p>
          <a:endParaRPr lang="en-GB"/>
        </a:p>
      </dgm:t>
    </dgm:pt>
    <dgm:pt modelId="{058302CF-8363-B446-85F6-1C193CC42E08}">
      <dgm:prSet phldrT="[Text]"/>
      <dgm:spPr/>
      <dgm:t>
        <a:bodyPr/>
        <a:lstStyle/>
        <a:p>
          <a:r>
            <a:rPr lang="en-GB" dirty="0"/>
            <a:t>Laser</a:t>
          </a:r>
        </a:p>
      </dgm:t>
    </dgm:pt>
    <dgm:pt modelId="{4E6FDEAF-CCFF-BE49-9281-A992E8021774}" type="parTrans" cxnId="{1DFF1FB0-E215-554C-A73E-4314E92A5653}">
      <dgm:prSet/>
      <dgm:spPr/>
      <dgm:t>
        <a:bodyPr/>
        <a:lstStyle/>
        <a:p>
          <a:endParaRPr lang="en-GB"/>
        </a:p>
      </dgm:t>
    </dgm:pt>
    <dgm:pt modelId="{11212DE6-2012-0A4C-B4BB-99814C4CE679}" type="sibTrans" cxnId="{1DFF1FB0-E215-554C-A73E-4314E92A5653}">
      <dgm:prSet/>
      <dgm:spPr/>
      <dgm:t>
        <a:bodyPr/>
        <a:lstStyle/>
        <a:p>
          <a:endParaRPr lang="en-GB"/>
        </a:p>
      </dgm:t>
    </dgm:pt>
    <dgm:pt modelId="{995DB3F4-FF8F-974F-9207-64E7CCC6C2AD}">
      <dgm:prSet phldrT="[Text]"/>
      <dgm:spPr/>
      <dgm:t>
        <a:bodyPr/>
        <a:lstStyle/>
        <a:p>
          <a:r>
            <a:rPr lang="en-GB" dirty="0"/>
            <a:t>Wire</a:t>
          </a:r>
        </a:p>
      </dgm:t>
    </dgm:pt>
    <dgm:pt modelId="{86B6644E-43F7-7349-8AC4-9E2E44EBAB7B}" type="parTrans" cxnId="{160A9781-F93A-0145-B537-B8B1AD6C1C0C}">
      <dgm:prSet/>
      <dgm:spPr/>
      <dgm:t>
        <a:bodyPr/>
        <a:lstStyle/>
        <a:p>
          <a:endParaRPr lang="en-GB"/>
        </a:p>
      </dgm:t>
    </dgm:pt>
    <dgm:pt modelId="{EED4348A-70C7-814A-AF04-571AC2A1B916}" type="sibTrans" cxnId="{160A9781-F93A-0145-B537-B8B1AD6C1C0C}">
      <dgm:prSet/>
      <dgm:spPr/>
      <dgm:t>
        <a:bodyPr/>
        <a:lstStyle/>
        <a:p>
          <a:endParaRPr lang="en-GB"/>
        </a:p>
      </dgm:t>
    </dgm:pt>
    <dgm:pt modelId="{D2C75B23-7625-3548-A67D-5180AAF1A6E5}">
      <dgm:prSet phldrT="[Text]"/>
      <dgm:spPr/>
      <dgm:t>
        <a:bodyPr/>
        <a:lstStyle/>
        <a:p>
          <a:r>
            <a:rPr lang="en-GB" dirty="0"/>
            <a:t>Powder</a:t>
          </a:r>
        </a:p>
      </dgm:t>
    </dgm:pt>
    <dgm:pt modelId="{1526540B-4B65-6641-8142-64E052AEA049}" type="parTrans" cxnId="{E2A57B85-2E77-FB4A-9911-A81E8F49410A}">
      <dgm:prSet/>
      <dgm:spPr/>
      <dgm:t>
        <a:bodyPr/>
        <a:lstStyle/>
        <a:p>
          <a:endParaRPr lang="en-GB"/>
        </a:p>
      </dgm:t>
    </dgm:pt>
    <dgm:pt modelId="{38548B75-89F7-794A-BBC3-0B7230884B47}" type="sibTrans" cxnId="{E2A57B85-2E77-FB4A-9911-A81E8F49410A}">
      <dgm:prSet/>
      <dgm:spPr/>
      <dgm:t>
        <a:bodyPr/>
        <a:lstStyle/>
        <a:p>
          <a:endParaRPr lang="en-GB"/>
        </a:p>
      </dgm:t>
    </dgm:pt>
    <dgm:pt modelId="{8636D808-4AB2-2D4F-A1E7-7E20A2F81470}">
      <dgm:prSet phldrT="[Text]"/>
      <dgm:spPr/>
      <dgm:t>
        <a:bodyPr/>
        <a:lstStyle/>
        <a:p>
          <a:r>
            <a:rPr lang="en-GB" dirty="0"/>
            <a:t>Powder bed</a:t>
          </a:r>
        </a:p>
      </dgm:t>
    </dgm:pt>
    <dgm:pt modelId="{0EDC9F4E-030C-6B4C-A9C2-AB9127CEC423}" type="parTrans" cxnId="{B036DA95-E70C-F849-AD37-E8084FE89DD7}">
      <dgm:prSet/>
      <dgm:spPr/>
      <dgm:t>
        <a:bodyPr/>
        <a:lstStyle/>
        <a:p>
          <a:endParaRPr lang="en-GB"/>
        </a:p>
      </dgm:t>
    </dgm:pt>
    <dgm:pt modelId="{6B3C7816-AD0B-9240-97B6-6662F0AF78FA}" type="sibTrans" cxnId="{B036DA95-E70C-F849-AD37-E8084FE89DD7}">
      <dgm:prSet/>
      <dgm:spPr/>
      <dgm:t>
        <a:bodyPr/>
        <a:lstStyle/>
        <a:p>
          <a:endParaRPr lang="en-GB"/>
        </a:p>
      </dgm:t>
    </dgm:pt>
    <dgm:pt modelId="{E09364BA-94A0-1E4C-86ED-59781AB5BE95}">
      <dgm:prSet phldrT="[Text]" custT="1"/>
      <dgm:spPr/>
      <dgm:t>
        <a:bodyPr/>
        <a:lstStyle/>
        <a:p>
          <a:r>
            <a:rPr lang="en-GB" sz="1200" b="1" dirty="0"/>
            <a:t>Selective Laser Melting</a:t>
          </a:r>
        </a:p>
      </dgm:t>
    </dgm:pt>
    <dgm:pt modelId="{423A8878-125F-A543-B06E-20938865602A}" type="parTrans" cxnId="{84EFAE9F-7AFD-D84F-B3C3-FAE7EBF1092F}">
      <dgm:prSet/>
      <dgm:spPr/>
      <dgm:t>
        <a:bodyPr/>
        <a:lstStyle/>
        <a:p>
          <a:endParaRPr lang="en-GB"/>
        </a:p>
      </dgm:t>
    </dgm:pt>
    <dgm:pt modelId="{295764E0-AC0C-8045-8796-ED422B546262}" type="sibTrans" cxnId="{84EFAE9F-7AFD-D84F-B3C3-FAE7EBF1092F}">
      <dgm:prSet/>
      <dgm:spPr/>
      <dgm:t>
        <a:bodyPr/>
        <a:lstStyle/>
        <a:p>
          <a:endParaRPr lang="en-GB"/>
        </a:p>
      </dgm:t>
    </dgm:pt>
    <dgm:pt modelId="{517314FD-5E92-7646-9E8C-F0704BD9F93B}">
      <dgm:prSet phldrT="[Text]"/>
      <dgm:spPr/>
      <dgm:t>
        <a:bodyPr/>
        <a:lstStyle/>
        <a:p>
          <a:r>
            <a:rPr lang="en-GB" dirty="0"/>
            <a:t>Blown powder</a:t>
          </a:r>
        </a:p>
      </dgm:t>
    </dgm:pt>
    <dgm:pt modelId="{2C5DE5C9-45B3-DB4B-97E7-D8FBDC3D33F9}" type="parTrans" cxnId="{937A7E45-1C33-8047-AD92-907BF85FD036}">
      <dgm:prSet/>
      <dgm:spPr/>
      <dgm:t>
        <a:bodyPr/>
        <a:lstStyle/>
        <a:p>
          <a:endParaRPr lang="en-GB"/>
        </a:p>
      </dgm:t>
    </dgm:pt>
    <dgm:pt modelId="{9687F883-28EC-1D47-9E0C-662495BF527E}" type="sibTrans" cxnId="{937A7E45-1C33-8047-AD92-907BF85FD036}">
      <dgm:prSet/>
      <dgm:spPr/>
      <dgm:t>
        <a:bodyPr/>
        <a:lstStyle/>
        <a:p>
          <a:endParaRPr lang="en-GB"/>
        </a:p>
      </dgm:t>
    </dgm:pt>
    <dgm:pt modelId="{5DED2032-A8D1-3A4E-A76B-E7C0E9523CB3}">
      <dgm:prSet phldrT="[Text]" custT="1"/>
      <dgm:spPr/>
      <dgm:t>
        <a:bodyPr/>
        <a:lstStyle/>
        <a:p>
          <a:r>
            <a:rPr lang="en-GB" sz="1200" b="1" dirty="0"/>
            <a:t>Laser Cladding</a:t>
          </a:r>
        </a:p>
      </dgm:t>
    </dgm:pt>
    <dgm:pt modelId="{A01EA916-4FEB-D049-87FC-1ED84D164C81}" type="parTrans" cxnId="{5388A066-25AF-6A41-9B60-09401B610815}">
      <dgm:prSet/>
      <dgm:spPr/>
      <dgm:t>
        <a:bodyPr/>
        <a:lstStyle/>
        <a:p>
          <a:endParaRPr lang="en-GB"/>
        </a:p>
      </dgm:t>
    </dgm:pt>
    <dgm:pt modelId="{0E518882-6099-D347-89C3-B50F2EC2EB5F}" type="sibTrans" cxnId="{5388A066-25AF-6A41-9B60-09401B610815}">
      <dgm:prSet/>
      <dgm:spPr/>
      <dgm:t>
        <a:bodyPr/>
        <a:lstStyle/>
        <a:p>
          <a:endParaRPr lang="en-GB"/>
        </a:p>
      </dgm:t>
    </dgm:pt>
    <dgm:pt modelId="{B0634F2C-809D-7D4B-9689-83B0C39DEFA9}">
      <dgm:prSet phldrT="[Text]"/>
      <dgm:spPr/>
      <dgm:t>
        <a:bodyPr/>
        <a:lstStyle/>
        <a:p>
          <a:r>
            <a:rPr lang="en-GB" dirty="0"/>
            <a:t>Electron beam</a:t>
          </a:r>
        </a:p>
      </dgm:t>
    </dgm:pt>
    <dgm:pt modelId="{E792F63A-927E-0C4E-8DE1-E3D7597E609D}" type="parTrans" cxnId="{9A7D81C2-97F5-B74E-A636-C8D50BEEE840}">
      <dgm:prSet/>
      <dgm:spPr/>
      <dgm:t>
        <a:bodyPr/>
        <a:lstStyle/>
        <a:p>
          <a:endParaRPr lang="en-GB"/>
        </a:p>
      </dgm:t>
    </dgm:pt>
    <dgm:pt modelId="{ECF4A07F-E404-4A41-A8A2-12B9EC963CB5}" type="sibTrans" cxnId="{9A7D81C2-97F5-B74E-A636-C8D50BEEE840}">
      <dgm:prSet/>
      <dgm:spPr/>
      <dgm:t>
        <a:bodyPr/>
        <a:lstStyle/>
        <a:p>
          <a:endParaRPr lang="en-GB"/>
        </a:p>
      </dgm:t>
    </dgm:pt>
    <dgm:pt modelId="{223F8746-29B4-8E48-9B4C-3FB1003E97F8}">
      <dgm:prSet phldrT="[Text]"/>
      <dgm:spPr/>
      <dgm:t>
        <a:bodyPr/>
        <a:lstStyle/>
        <a:p>
          <a:r>
            <a:rPr lang="en-GB" dirty="0"/>
            <a:t>Powder bed</a:t>
          </a:r>
        </a:p>
      </dgm:t>
    </dgm:pt>
    <dgm:pt modelId="{8DB5AFD8-0247-DA49-A8CB-11A0E2ED010D}" type="parTrans" cxnId="{6DAFF05F-75F3-8548-99FD-F6E9C48DAE69}">
      <dgm:prSet/>
      <dgm:spPr/>
      <dgm:t>
        <a:bodyPr/>
        <a:lstStyle/>
        <a:p>
          <a:endParaRPr lang="en-GB"/>
        </a:p>
      </dgm:t>
    </dgm:pt>
    <dgm:pt modelId="{88565F41-17FE-EA4C-82AB-FECD5DEB7003}" type="sibTrans" cxnId="{6DAFF05F-75F3-8548-99FD-F6E9C48DAE69}">
      <dgm:prSet/>
      <dgm:spPr/>
      <dgm:t>
        <a:bodyPr/>
        <a:lstStyle/>
        <a:p>
          <a:endParaRPr lang="en-GB"/>
        </a:p>
      </dgm:t>
    </dgm:pt>
    <dgm:pt modelId="{18C45475-03BD-2644-9DB1-7CD109CEA681}">
      <dgm:prSet phldrT="[Text]"/>
      <dgm:spPr/>
      <dgm:t>
        <a:bodyPr/>
        <a:lstStyle/>
        <a:p>
          <a:r>
            <a:rPr lang="en-GB" b="1" dirty="0"/>
            <a:t>Electron Beam Melting</a:t>
          </a:r>
        </a:p>
      </dgm:t>
    </dgm:pt>
    <dgm:pt modelId="{DAE79754-99B7-9940-8191-F9544440C75A}" type="parTrans" cxnId="{5BD76AB3-5FAE-8D47-8FAF-082BF01DD5A2}">
      <dgm:prSet/>
      <dgm:spPr/>
      <dgm:t>
        <a:bodyPr/>
        <a:lstStyle/>
        <a:p>
          <a:endParaRPr lang="en-GB"/>
        </a:p>
      </dgm:t>
    </dgm:pt>
    <dgm:pt modelId="{4059748A-8425-A340-8CC9-2A82C32210E5}" type="sibTrans" cxnId="{5BD76AB3-5FAE-8D47-8FAF-082BF01DD5A2}">
      <dgm:prSet/>
      <dgm:spPr/>
      <dgm:t>
        <a:bodyPr/>
        <a:lstStyle/>
        <a:p>
          <a:endParaRPr lang="en-GB"/>
        </a:p>
      </dgm:t>
    </dgm:pt>
    <dgm:pt modelId="{EE659EE0-16C8-9747-9739-B4FA1F9C54F3}">
      <dgm:prSet phldrT="[Text]"/>
      <dgm:spPr/>
      <dgm:t>
        <a:bodyPr/>
        <a:lstStyle/>
        <a:p>
          <a:r>
            <a:rPr lang="en-GB" dirty="0"/>
            <a:t>Arc</a:t>
          </a:r>
        </a:p>
      </dgm:t>
    </dgm:pt>
    <dgm:pt modelId="{01760A0E-03A0-8143-9546-4BABDEE9E886}" type="parTrans" cxnId="{A5A10C0F-960F-F446-8971-F15DBF4152E3}">
      <dgm:prSet/>
      <dgm:spPr/>
      <dgm:t>
        <a:bodyPr/>
        <a:lstStyle/>
        <a:p>
          <a:endParaRPr lang="en-GB"/>
        </a:p>
      </dgm:t>
    </dgm:pt>
    <dgm:pt modelId="{F9F23C28-3EC2-A041-BA14-0E167D582B3E}" type="sibTrans" cxnId="{A5A10C0F-960F-F446-8971-F15DBF4152E3}">
      <dgm:prSet/>
      <dgm:spPr/>
      <dgm:t>
        <a:bodyPr/>
        <a:lstStyle/>
        <a:p>
          <a:endParaRPr lang="en-GB"/>
        </a:p>
      </dgm:t>
    </dgm:pt>
    <dgm:pt modelId="{655AE3C7-675A-C143-9609-B9B83E980526}">
      <dgm:prSet phldrT="[Text]"/>
      <dgm:spPr/>
      <dgm:t>
        <a:bodyPr/>
        <a:lstStyle/>
        <a:p>
          <a:r>
            <a:rPr lang="en-GB" dirty="0"/>
            <a:t>TIG, MIG, Plasma</a:t>
          </a:r>
        </a:p>
      </dgm:t>
    </dgm:pt>
    <dgm:pt modelId="{D6E4A062-D04F-8442-AE60-C0B14A9D31DC}" type="parTrans" cxnId="{FFB389FA-E2BC-1A4C-BAC5-DB810F28D061}">
      <dgm:prSet/>
      <dgm:spPr/>
      <dgm:t>
        <a:bodyPr/>
        <a:lstStyle/>
        <a:p>
          <a:endParaRPr lang="en-GB"/>
        </a:p>
      </dgm:t>
    </dgm:pt>
    <dgm:pt modelId="{3B0D2734-623B-F847-9FA2-C997859755AA}" type="sibTrans" cxnId="{FFB389FA-E2BC-1A4C-BAC5-DB810F28D061}">
      <dgm:prSet/>
      <dgm:spPr/>
      <dgm:t>
        <a:bodyPr/>
        <a:lstStyle/>
        <a:p>
          <a:endParaRPr lang="en-GB"/>
        </a:p>
      </dgm:t>
    </dgm:pt>
    <dgm:pt modelId="{365C9B9E-D24C-4C40-A892-0B850C355039}">
      <dgm:prSet phldrT="[Text]"/>
      <dgm:spPr/>
      <dgm:t>
        <a:bodyPr/>
        <a:lstStyle/>
        <a:p>
          <a:r>
            <a:rPr lang="en-GB" dirty="0"/>
            <a:t>Wire</a:t>
          </a:r>
        </a:p>
      </dgm:t>
    </dgm:pt>
    <dgm:pt modelId="{0BB6D7C6-65BF-8440-BF0D-3E583D169327}" type="parTrans" cxnId="{8D07C216-B090-8E4F-A059-AD0FDE5F9638}">
      <dgm:prSet/>
      <dgm:spPr/>
      <dgm:t>
        <a:bodyPr/>
        <a:lstStyle/>
        <a:p>
          <a:endParaRPr lang="en-GB"/>
        </a:p>
      </dgm:t>
    </dgm:pt>
    <dgm:pt modelId="{F6664B5E-0F7F-F346-BF95-8796276B98F8}" type="sibTrans" cxnId="{8D07C216-B090-8E4F-A059-AD0FDE5F9638}">
      <dgm:prSet/>
      <dgm:spPr/>
      <dgm:t>
        <a:bodyPr/>
        <a:lstStyle/>
        <a:p>
          <a:endParaRPr lang="en-GB"/>
        </a:p>
      </dgm:t>
    </dgm:pt>
    <dgm:pt modelId="{F7A36EC7-55A6-5F40-B068-668538346EA9}">
      <dgm:prSet phldrT="[Text]" custT="1"/>
      <dgm:spPr/>
      <dgm:t>
        <a:bodyPr/>
        <a:lstStyle/>
        <a:p>
          <a:r>
            <a:rPr lang="en-GB" sz="1200" b="1" dirty="0" err="1"/>
            <a:t>Wire+Arc</a:t>
          </a:r>
          <a:r>
            <a:rPr lang="en-GB" sz="1200" b="1" dirty="0"/>
            <a:t> AM</a:t>
          </a:r>
        </a:p>
      </dgm:t>
    </dgm:pt>
    <dgm:pt modelId="{D3AD5596-AF93-9142-B7D4-9D4FCAA29840}" type="parTrans" cxnId="{77CF608C-1C85-1A4B-A86E-395337C917F7}">
      <dgm:prSet/>
      <dgm:spPr/>
      <dgm:t>
        <a:bodyPr/>
        <a:lstStyle/>
        <a:p>
          <a:endParaRPr lang="en-GB"/>
        </a:p>
      </dgm:t>
    </dgm:pt>
    <dgm:pt modelId="{0F76C86C-D5B4-A44A-B5C8-B63C94D8C7EA}" type="sibTrans" cxnId="{77CF608C-1C85-1A4B-A86E-395337C917F7}">
      <dgm:prSet/>
      <dgm:spPr/>
      <dgm:t>
        <a:bodyPr/>
        <a:lstStyle/>
        <a:p>
          <a:endParaRPr lang="en-GB"/>
        </a:p>
      </dgm:t>
    </dgm:pt>
    <dgm:pt modelId="{5D85AF97-02EB-704D-9B21-3464A8D0B11E}">
      <dgm:prSet phldrT="[Text]"/>
      <dgm:spPr/>
      <dgm:t>
        <a:bodyPr/>
        <a:lstStyle/>
        <a:p>
          <a:r>
            <a:rPr lang="en-GB" b="0" dirty="0"/>
            <a:t>Wire</a:t>
          </a:r>
        </a:p>
      </dgm:t>
    </dgm:pt>
    <dgm:pt modelId="{5A96B3A7-1B80-6745-A51B-3E819441BACA}" type="parTrans" cxnId="{389645CC-ADFA-A043-BC63-1F330CE07EE8}">
      <dgm:prSet/>
      <dgm:spPr/>
      <dgm:t>
        <a:bodyPr/>
        <a:lstStyle/>
        <a:p>
          <a:endParaRPr lang="en-GB"/>
        </a:p>
      </dgm:t>
    </dgm:pt>
    <dgm:pt modelId="{EBE404CA-9668-EE43-BE37-7F421EC58AA6}" type="sibTrans" cxnId="{389645CC-ADFA-A043-BC63-1F330CE07EE8}">
      <dgm:prSet/>
      <dgm:spPr/>
      <dgm:t>
        <a:bodyPr/>
        <a:lstStyle/>
        <a:p>
          <a:endParaRPr lang="en-GB"/>
        </a:p>
      </dgm:t>
    </dgm:pt>
    <dgm:pt modelId="{61D1CA11-ED27-8240-8E21-01C75D81E85A}">
      <dgm:prSet phldrT="[Text]"/>
      <dgm:spPr/>
      <dgm:t>
        <a:bodyPr/>
        <a:lstStyle/>
        <a:p>
          <a:r>
            <a:rPr lang="en-GB" b="1" dirty="0" err="1"/>
            <a:t>Sciaky</a:t>
          </a:r>
          <a:endParaRPr lang="en-GB" b="1" dirty="0"/>
        </a:p>
      </dgm:t>
    </dgm:pt>
    <dgm:pt modelId="{952E96D3-00C5-384B-9965-78534659B8A0}" type="parTrans" cxnId="{8A35B6B8-D6C6-354C-9204-88E620084452}">
      <dgm:prSet/>
      <dgm:spPr/>
      <dgm:t>
        <a:bodyPr/>
        <a:lstStyle/>
        <a:p>
          <a:endParaRPr lang="en-GB"/>
        </a:p>
      </dgm:t>
    </dgm:pt>
    <dgm:pt modelId="{5017744C-BE89-3646-AAFA-B26B0C7FC092}" type="sibTrans" cxnId="{8A35B6B8-D6C6-354C-9204-88E620084452}">
      <dgm:prSet/>
      <dgm:spPr/>
      <dgm:t>
        <a:bodyPr/>
        <a:lstStyle/>
        <a:p>
          <a:endParaRPr lang="en-GB"/>
        </a:p>
      </dgm:t>
    </dgm:pt>
    <dgm:pt modelId="{C9CE698B-7349-9746-8A5F-FA126F3F17CA}">
      <dgm:prSet phldrT="[Text]"/>
      <dgm:spPr/>
      <dgm:t>
        <a:bodyPr/>
        <a:lstStyle/>
        <a:p>
          <a:r>
            <a:rPr lang="en-GB" dirty="0"/>
            <a:t>Powder</a:t>
          </a:r>
        </a:p>
      </dgm:t>
    </dgm:pt>
    <dgm:pt modelId="{5F172229-8A8B-A149-A638-BA14B395AFFF}" type="parTrans" cxnId="{7A8C0D59-B61F-5A4D-AF9C-4B0B40536D66}">
      <dgm:prSet/>
      <dgm:spPr/>
      <dgm:t>
        <a:bodyPr/>
        <a:lstStyle/>
        <a:p>
          <a:endParaRPr lang="en-GB"/>
        </a:p>
      </dgm:t>
    </dgm:pt>
    <dgm:pt modelId="{39082478-C834-8C46-8D8C-420722BC68D5}" type="sibTrans" cxnId="{7A8C0D59-B61F-5A4D-AF9C-4B0B40536D66}">
      <dgm:prSet/>
      <dgm:spPr/>
      <dgm:t>
        <a:bodyPr/>
        <a:lstStyle/>
        <a:p>
          <a:endParaRPr lang="en-GB"/>
        </a:p>
      </dgm:t>
    </dgm:pt>
    <dgm:pt modelId="{1DFDAB55-3F08-A940-9581-144922543169}" type="pres">
      <dgm:prSet presAssocID="{2BCF3096-AA5A-6545-BF17-33F90639F5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32ECBB7-2C7E-E84F-9D8F-13D5F0304BC6}" type="pres">
      <dgm:prSet presAssocID="{3AA61CDC-8B41-0D45-84B6-811C5A91F1F4}" presName="hierRoot1" presStyleCnt="0"/>
      <dgm:spPr/>
    </dgm:pt>
    <dgm:pt modelId="{35FFBC25-A576-904D-B943-5B0F9781C46A}" type="pres">
      <dgm:prSet presAssocID="{3AA61CDC-8B41-0D45-84B6-811C5A91F1F4}" presName="composite" presStyleCnt="0"/>
      <dgm:spPr/>
    </dgm:pt>
    <dgm:pt modelId="{025DD440-D3B6-3E49-97BE-F3F61A32DB71}" type="pres">
      <dgm:prSet presAssocID="{3AA61CDC-8B41-0D45-84B6-811C5A91F1F4}" presName="background" presStyleLbl="node0" presStyleIdx="0" presStyleCnt="2"/>
      <dgm:spPr>
        <a:solidFill>
          <a:srgbClr val="FF0000"/>
        </a:solidFill>
      </dgm:spPr>
    </dgm:pt>
    <dgm:pt modelId="{90789A7A-3476-B547-AB91-635AABD34DA4}" type="pres">
      <dgm:prSet presAssocID="{3AA61CDC-8B41-0D45-84B6-811C5A91F1F4}" presName="text" presStyleLbl="fgAcc0" presStyleIdx="0" presStyleCnt="2">
        <dgm:presLayoutVars>
          <dgm:chPref val="3"/>
        </dgm:presLayoutVars>
      </dgm:prSet>
      <dgm:spPr/>
    </dgm:pt>
    <dgm:pt modelId="{45434889-9D30-7140-A962-ADE00E29A00D}" type="pres">
      <dgm:prSet presAssocID="{3AA61CDC-8B41-0D45-84B6-811C5A91F1F4}" presName="hierChild2" presStyleCnt="0"/>
      <dgm:spPr/>
    </dgm:pt>
    <dgm:pt modelId="{F9D246A8-FEB4-7942-9E2C-BFC5329866EA}" type="pres">
      <dgm:prSet presAssocID="{4E6FDEAF-CCFF-BE49-9281-A992E8021774}" presName="Name10" presStyleLbl="parChTrans1D2" presStyleIdx="0" presStyleCnt="3"/>
      <dgm:spPr/>
    </dgm:pt>
    <dgm:pt modelId="{618D2B48-0C0E-3540-B9F4-2AB5F6F24FAA}" type="pres">
      <dgm:prSet presAssocID="{058302CF-8363-B446-85F6-1C193CC42E08}" presName="hierRoot2" presStyleCnt="0"/>
      <dgm:spPr/>
    </dgm:pt>
    <dgm:pt modelId="{A6BC35AE-7715-1941-8C04-65A678BA7498}" type="pres">
      <dgm:prSet presAssocID="{058302CF-8363-B446-85F6-1C193CC42E08}" presName="composite2" presStyleCnt="0"/>
      <dgm:spPr/>
    </dgm:pt>
    <dgm:pt modelId="{E44A6023-358E-1D49-81A0-BF242A6689CB}" type="pres">
      <dgm:prSet presAssocID="{058302CF-8363-B446-85F6-1C193CC42E08}" presName="background2" presStyleLbl="node2" presStyleIdx="0" presStyleCnt="3"/>
      <dgm:spPr>
        <a:solidFill>
          <a:srgbClr val="FF0000"/>
        </a:solidFill>
      </dgm:spPr>
    </dgm:pt>
    <dgm:pt modelId="{594BDC28-0AEA-764D-AE38-9A98351BF523}" type="pres">
      <dgm:prSet presAssocID="{058302CF-8363-B446-85F6-1C193CC42E08}" presName="text2" presStyleLbl="fgAcc2" presStyleIdx="0" presStyleCnt="3" custLinFactNeighborX="-24080">
        <dgm:presLayoutVars>
          <dgm:chPref val="3"/>
        </dgm:presLayoutVars>
      </dgm:prSet>
      <dgm:spPr/>
    </dgm:pt>
    <dgm:pt modelId="{635C974A-DAFE-1A44-BF02-90A00013EA6B}" type="pres">
      <dgm:prSet presAssocID="{058302CF-8363-B446-85F6-1C193CC42E08}" presName="hierChild3" presStyleCnt="0"/>
      <dgm:spPr/>
    </dgm:pt>
    <dgm:pt modelId="{9ECACA4C-8B03-3446-A574-AFD51CC26E35}" type="pres">
      <dgm:prSet presAssocID="{86B6644E-43F7-7349-8AC4-9E2E44EBAB7B}" presName="Name17" presStyleLbl="parChTrans1D3" presStyleIdx="0" presStyleCnt="5"/>
      <dgm:spPr/>
    </dgm:pt>
    <dgm:pt modelId="{12015B7E-74AC-F244-AC8E-0A86CF20006C}" type="pres">
      <dgm:prSet presAssocID="{995DB3F4-FF8F-974F-9207-64E7CCC6C2AD}" presName="hierRoot3" presStyleCnt="0"/>
      <dgm:spPr/>
    </dgm:pt>
    <dgm:pt modelId="{665AEC09-C659-004C-A03E-BE043C7A9BCD}" type="pres">
      <dgm:prSet presAssocID="{995DB3F4-FF8F-974F-9207-64E7CCC6C2AD}" presName="composite3" presStyleCnt="0"/>
      <dgm:spPr/>
    </dgm:pt>
    <dgm:pt modelId="{4BD4C8E3-6F65-A341-9945-E36CD72F0678}" type="pres">
      <dgm:prSet presAssocID="{995DB3F4-FF8F-974F-9207-64E7CCC6C2AD}" presName="background3" presStyleLbl="node3" presStyleIdx="0" presStyleCnt="5"/>
      <dgm:spPr>
        <a:solidFill>
          <a:srgbClr val="666666"/>
        </a:solidFill>
      </dgm:spPr>
    </dgm:pt>
    <dgm:pt modelId="{38C117EA-CE8E-7444-BDB1-78ED823AC0E2}" type="pres">
      <dgm:prSet presAssocID="{995DB3F4-FF8F-974F-9207-64E7CCC6C2AD}" presName="text3" presStyleLbl="fgAcc3" presStyleIdx="0" presStyleCnt="5" custLinFactX="-1111" custLinFactNeighborX="-100000">
        <dgm:presLayoutVars>
          <dgm:chPref val="3"/>
        </dgm:presLayoutVars>
      </dgm:prSet>
      <dgm:spPr/>
    </dgm:pt>
    <dgm:pt modelId="{F3FCC850-3EC9-E046-A9D8-79015C9C2304}" type="pres">
      <dgm:prSet presAssocID="{995DB3F4-FF8F-974F-9207-64E7CCC6C2AD}" presName="hierChild4" presStyleCnt="0"/>
      <dgm:spPr/>
    </dgm:pt>
    <dgm:pt modelId="{CA737573-D201-1545-8D28-AB85A7EAF4D7}" type="pres">
      <dgm:prSet presAssocID="{1526540B-4B65-6641-8142-64E052AEA049}" presName="Name17" presStyleLbl="parChTrans1D3" presStyleIdx="1" presStyleCnt="5"/>
      <dgm:spPr/>
    </dgm:pt>
    <dgm:pt modelId="{3CC0AD24-1AC8-D746-8F4E-EF0FC5BC4BC9}" type="pres">
      <dgm:prSet presAssocID="{D2C75B23-7625-3548-A67D-5180AAF1A6E5}" presName="hierRoot3" presStyleCnt="0"/>
      <dgm:spPr/>
    </dgm:pt>
    <dgm:pt modelId="{58439DD4-A9ED-EE43-8E56-7ABAC0EBFCA6}" type="pres">
      <dgm:prSet presAssocID="{D2C75B23-7625-3548-A67D-5180AAF1A6E5}" presName="composite3" presStyleCnt="0"/>
      <dgm:spPr/>
    </dgm:pt>
    <dgm:pt modelId="{D05D04F1-0F1B-E241-A83C-45537A074DBF}" type="pres">
      <dgm:prSet presAssocID="{D2C75B23-7625-3548-A67D-5180AAF1A6E5}" presName="background3" presStyleLbl="node3" presStyleIdx="1" presStyleCnt="5"/>
      <dgm:spPr>
        <a:solidFill>
          <a:srgbClr val="666666"/>
        </a:solidFill>
      </dgm:spPr>
    </dgm:pt>
    <dgm:pt modelId="{26E53957-835B-1C41-85F6-037AC309F622}" type="pres">
      <dgm:prSet presAssocID="{D2C75B23-7625-3548-A67D-5180AAF1A6E5}" presName="text3" presStyleLbl="fgAcc3" presStyleIdx="1" presStyleCnt="5" custLinFactX="-1111" custLinFactNeighborX="-100000">
        <dgm:presLayoutVars>
          <dgm:chPref val="3"/>
        </dgm:presLayoutVars>
      </dgm:prSet>
      <dgm:spPr/>
    </dgm:pt>
    <dgm:pt modelId="{C71ADCCA-A2BC-8B42-A627-B21B43FE50F6}" type="pres">
      <dgm:prSet presAssocID="{D2C75B23-7625-3548-A67D-5180AAF1A6E5}" presName="hierChild4" presStyleCnt="0"/>
      <dgm:spPr/>
    </dgm:pt>
    <dgm:pt modelId="{1D35311C-9F46-174A-B1BB-CD753ACBC867}" type="pres">
      <dgm:prSet presAssocID="{0EDC9F4E-030C-6B4C-A9C2-AB9127CEC423}" presName="Name23" presStyleLbl="parChTrans1D4" presStyleIdx="0" presStyleCnt="8"/>
      <dgm:spPr/>
    </dgm:pt>
    <dgm:pt modelId="{318F9C4A-9A2F-D447-80FD-2C7028596299}" type="pres">
      <dgm:prSet presAssocID="{8636D808-4AB2-2D4F-A1E7-7E20A2F81470}" presName="hierRoot4" presStyleCnt="0"/>
      <dgm:spPr/>
    </dgm:pt>
    <dgm:pt modelId="{32028706-0CD4-A64A-9A8D-81CCDF3C4E41}" type="pres">
      <dgm:prSet presAssocID="{8636D808-4AB2-2D4F-A1E7-7E20A2F81470}" presName="composite4" presStyleCnt="0"/>
      <dgm:spPr/>
    </dgm:pt>
    <dgm:pt modelId="{6DCC717B-588F-5246-BB20-943DE31096B7}" type="pres">
      <dgm:prSet presAssocID="{8636D808-4AB2-2D4F-A1E7-7E20A2F81470}" presName="background4" presStyleLbl="node4" presStyleIdx="0" presStyleCnt="8"/>
      <dgm:spPr>
        <a:solidFill>
          <a:srgbClr val="666666"/>
        </a:solidFill>
      </dgm:spPr>
    </dgm:pt>
    <dgm:pt modelId="{AFACAE64-13AE-DA49-AA66-AEF6942736CB}" type="pres">
      <dgm:prSet presAssocID="{8636D808-4AB2-2D4F-A1E7-7E20A2F81470}" presName="text4" presStyleLbl="fgAcc4" presStyleIdx="0" presStyleCnt="8" custLinFactX="-1111" custLinFactNeighborX="-100000">
        <dgm:presLayoutVars>
          <dgm:chPref val="3"/>
        </dgm:presLayoutVars>
      </dgm:prSet>
      <dgm:spPr/>
    </dgm:pt>
    <dgm:pt modelId="{6CB949DB-B702-564F-960E-1F0B00F23E37}" type="pres">
      <dgm:prSet presAssocID="{8636D808-4AB2-2D4F-A1E7-7E20A2F81470}" presName="hierChild5" presStyleCnt="0"/>
      <dgm:spPr/>
    </dgm:pt>
    <dgm:pt modelId="{BC46E9E2-1013-8245-B1D2-347771F8931B}" type="pres">
      <dgm:prSet presAssocID="{423A8878-125F-A543-B06E-20938865602A}" presName="Name23" presStyleLbl="parChTrans1D4" presStyleIdx="1" presStyleCnt="8"/>
      <dgm:spPr/>
    </dgm:pt>
    <dgm:pt modelId="{CE59FBF8-23CE-5644-A983-98D2143BF5E9}" type="pres">
      <dgm:prSet presAssocID="{E09364BA-94A0-1E4C-86ED-59781AB5BE95}" presName="hierRoot4" presStyleCnt="0"/>
      <dgm:spPr/>
    </dgm:pt>
    <dgm:pt modelId="{BB33747A-8AFB-F541-9B4B-87B3BAB3BBC7}" type="pres">
      <dgm:prSet presAssocID="{E09364BA-94A0-1E4C-86ED-59781AB5BE95}" presName="composite4" presStyleCnt="0"/>
      <dgm:spPr/>
    </dgm:pt>
    <dgm:pt modelId="{FC0BC020-628B-A94F-8A5E-099B640B0BB7}" type="pres">
      <dgm:prSet presAssocID="{E09364BA-94A0-1E4C-86ED-59781AB5BE95}" presName="background4" presStyleLbl="node4" presStyleIdx="1" presStyleCnt="8"/>
      <dgm:spPr>
        <a:solidFill>
          <a:srgbClr val="008000"/>
        </a:solidFill>
      </dgm:spPr>
    </dgm:pt>
    <dgm:pt modelId="{040961FA-4146-4147-97C2-710097DDFDDE}" type="pres">
      <dgm:prSet presAssocID="{E09364BA-94A0-1E4C-86ED-59781AB5BE95}" presName="text4" presStyleLbl="fgAcc4" presStyleIdx="1" presStyleCnt="8" custLinFactX="-1111" custLinFactNeighborX="-100000">
        <dgm:presLayoutVars>
          <dgm:chPref val="3"/>
        </dgm:presLayoutVars>
      </dgm:prSet>
      <dgm:spPr/>
    </dgm:pt>
    <dgm:pt modelId="{48638088-2FCB-3043-BE3F-50BE52B7C707}" type="pres">
      <dgm:prSet presAssocID="{E09364BA-94A0-1E4C-86ED-59781AB5BE95}" presName="hierChild5" presStyleCnt="0"/>
      <dgm:spPr/>
    </dgm:pt>
    <dgm:pt modelId="{3682DEE1-6C15-BF49-A763-2A53ECE4B213}" type="pres">
      <dgm:prSet presAssocID="{2C5DE5C9-45B3-DB4B-97E7-D8FBDC3D33F9}" presName="Name23" presStyleLbl="parChTrans1D4" presStyleIdx="2" presStyleCnt="8"/>
      <dgm:spPr/>
    </dgm:pt>
    <dgm:pt modelId="{4F326DD5-2C5B-D34F-BE42-F0AFF5E0AD9C}" type="pres">
      <dgm:prSet presAssocID="{517314FD-5E92-7646-9E8C-F0704BD9F93B}" presName="hierRoot4" presStyleCnt="0"/>
      <dgm:spPr/>
    </dgm:pt>
    <dgm:pt modelId="{C612297A-BEC5-6B41-90DC-BE0A50C1DB47}" type="pres">
      <dgm:prSet presAssocID="{517314FD-5E92-7646-9E8C-F0704BD9F93B}" presName="composite4" presStyleCnt="0"/>
      <dgm:spPr/>
    </dgm:pt>
    <dgm:pt modelId="{A6FAA836-D980-2342-9057-3606D0E9BC7D}" type="pres">
      <dgm:prSet presAssocID="{517314FD-5E92-7646-9E8C-F0704BD9F93B}" presName="background4" presStyleLbl="node4" presStyleIdx="2" presStyleCnt="8"/>
      <dgm:spPr>
        <a:solidFill>
          <a:srgbClr val="666666"/>
        </a:solidFill>
      </dgm:spPr>
    </dgm:pt>
    <dgm:pt modelId="{B53B7570-FB93-E042-8803-E64F9B06E5DD}" type="pres">
      <dgm:prSet presAssocID="{517314FD-5E92-7646-9E8C-F0704BD9F93B}" presName="text4" presStyleLbl="fgAcc4" presStyleIdx="2" presStyleCnt="8" custLinFactX="-1111" custLinFactNeighborX="-100000">
        <dgm:presLayoutVars>
          <dgm:chPref val="3"/>
        </dgm:presLayoutVars>
      </dgm:prSet>
      <dgm:spPr/>
    </dgm:pt>
    <dgm:pt modelId="{020E8C58-CF4F-4449-8478-FD70CF50AB73}" type="pres">
      <dgm:prSet presAssocID="{517314FD-5E92-7646-9E8C-F0704BD9F93B}" presName="hierChild5" presStyleCnt="0"/>
      <dgm:spPr/>
    </dgm:pt>
    <dgm:pt modelId="{0E0A27B1-1ACE-934A-AC6F-46A5FDC305D7}" type="pres">
      <dgm:prSet presAssocID="{A01EA916-4FEB-D049-87FC-1ED84D164C81}" presName="Name23" presStyleLbl="parChTrans1D4" presStyleIdx="3" presStyleCnt="8"/>
      <dgm:spPr/>
    </dgm:pt>
    <dgm:pt modelId="{8FC4EAA1-0911-F947-8A94-F500A309D724}" type="pres">
      <dgm:prSet presAssocID="{5DED2032-A8D1-3A4E-A76B-E7C0E9523CB3}" presName="hierRoot4" presStyleCnt="0"/>
      <dgm:spPr/>
    </dgm:pt>
    <dgm:pt modelId="{FE7B22C0-4205-1A45-8E44-26CB44BC3A54}" type="pres">
      <dgm:prSet presAssocID="{5DED2032-A8D1-3A4E-A76B-E7C0E9523CB3}" presName="composite4" presStyleCnt="0"/>
      <dgm:spPr/>
    </dgm:pt>
    <dgm:pt modelId="{B6F1B135-C047-724D-AAEF-C108A1CFC3A5}" type="pres">
      <dgm:prSet presAssocID="{5DED2032-A8D1-3A4E-A76B-E7C0E9523CB3}" presName="background4" presStyleLbl="node4" presStyleIdx="3" presStyleCnt="8"/>
      <dgm:spPr>
        <a:solidFill>
          <a:srgbClr val="008000"/>
        </a:solidFill>
      </dgm:spPr>
    </dgm:pt>
    <dgm:pt modelId="{B62D9221-A848-D64E-A12B-DA5F6179FB0B}" type="pres">
      <dgm:prSet presAssocID="{5DED2032-A8D1-3A4E-A76B-E7C0E9523CB3}" presName="text4" presStyleLbl="fgAcc4" presStyleIdx="3" presStyleCnt="8" custLinFactX="-1111" custLinFactNeighborX="-100000">
        <dgm:presLayoutVars>
          <dgm:chPref val="3"/>
        </dgm:presLayoutVars>
      </dgm:prSet>
      <dgm:spPr/>
    </dgm:pt>
    <dgm:pt modelId="{437C4D8E-68A4-B442-BB02-7ADCF84E7220}" type="pres">
      <dgm:prSet presAssocID="{5DED2032-A8D1-3A4E-A76B-E7C0E9523CB3}" presName="hierChild5" presStyleCnt="0"/>
      <dgm:spPr/>
    </dgm:pt>
    <dgm:pt modelId="{8A9EFDE5-1786-D441-82BD-30EAB924BFA8}" type="pres">
      <dgm:prSet presAssocID="{E792F63A-927E-0C4E-8DE1-E3D7597E609D}" presName="Name10" presStyleLbl="parChTrans1D2" presStyleIdx="1" presStyleCnt="3"/>
      <dgm:spPr/>
    </dgm:pt>
    <dgm:pt modelId="{BEF011AD-D34A-D640-9752-877A08CE492F}" type="pres">
      <dgm:prSet presAssocID="{B0634F2C-809D-7D4B-9689-83B0C39DEFA9}" presName="hierRoot2" presStyleCnt="0"/>
      <dgm:spPr/>
    </dgm:pt>
    <dgm:pt modelId="{E2D55A86-C55E-194B-BBF4-F0EAC5D27CB0}" type="pres">
      <dgm:prSet presAssocID="{B0634F2C-809D-7D4B-9689-83B0C39DEFA9}" presName="composite2" presStyleCnt="0"/>
      <dgm:spPr/>
    </dgm:pt>
    <dgm:pt modelId="{89289080-0A78-F246-BB2F-9E80765F6D58}" type="pres">
      <dgm:prSet presAssocID="{B0634F2C-809D-7D4B-9689-83B0C39DEFA9}" presName="background2" presStyleLbl="node2" presStyleIdx="1" presStyleCnt="3"/>
      <dgm:spPr>
        <a:solidFill>
          <a:srgbClr val="FF0000"/>
        </a:solidFill>
      </dgm:spPr>
    </dgm:pt>
    <dgm:pt modelId="{3ACF18EF-46AB-C547-995B-9A2601AEE817}" type="pres">
      <dgm:prSet presAssocID="{B0634F2C-809D-7D4B-9689-83B0C39DEFA9}" presName="text2" presStyleLbl="fgAcc2" presStyleIdx="1" presStyleCnt="3" custLinFactNeighborX="-54158" custLinFactNeighborY="0">
        <dgm:presLayoutVars>
          <dgm:chPref val="3"/>
        </dgm:presLayoutVars>
      </dgm:prSet>
      <dgm:spPr/>
    </dgm:pt>
    <dgm:pt modelId="{A77BBBE5-B00F-FD4F-9FF4-A4F92FC88023}" type="pres">
      <dgm:prSet presAssocID="{B0634F2C-809D-7D4B-9689-83B0C39DEFA9}" presName="hierChild3" presStyleCnt="0"/>
      <dgm:spPr/>
    </dgm:pt>
    <dgm:pt modelId="{88203692-D90A-DF44-9CF3-78D3DB1C6B42}" type="pres">
      <dgm:prSet presAssocID="{5F172229-8A8B-A149-A638-BA14B395AFFF}" presName="Name17" presStyleLbl="parChTrans1D3" presStyleIdx="2" presStyleCnt="5"/>
      <dgm:spPr/>
    </dgm:pt>
    <dgm:pt modelId="{072C59B1-8C99-D944-9FE5-034797A98605}" type="pres">
      <dgm:prSet presAssocID="{C9CE698B-7349-9746-8A5F-FA126F3F17CA}" presName="hierRoot3" presStyleCnt="0"/>
      <dgm:spPr/>
    </dgm:pt>
    <dgm:pt modelId="{5FBF0EDD-F09E-A04D-B453-A90394846C2A}" type="pres">
      <dgm:prSet presAssocID="{C9CE698B-7349-9746-8A5F-FA126F3F17CA}" presName="composite3" presStyleCnt="0"/>
      <dgm:spPr/>
    </dgm:pt>
    <dgm:pt modelId="{BF69CDB0-CA33-5943-B9E5-3634A4222225}" type="pres">
      <dgm:prSet presAssocID="{C9CE698B-7349-9746-8A5F-FA126F3F17CA}" presName="background3" presStyleLbl="node3" presStyleIdx="2" presStyleCnt="5"/>
      <dgm:spPr>
        <a:solidFill>
          <a:srgbClr val="666666"/>
        </a:solidFill>
      </dgm:spPr>
    </dgm:pt>
    <dgm:pt modelId="{069FD52A-24D3-424F-AFB5-98B019761868}" type="pres">
      <dgm:prSet presAssocID="{C9CE698B-7349-9746-8A5F-FA126F3F17CA}" presName="text3" presStyleLbl="fgAcc3" presStyleIdx="2" presStyleCnt="5">
        <dgm:presLayoutVars>
          <dgm:chPref val="3"/>
        </dgm:presLayoutVars>
      </dgm:prSet>
      <dgm:spPr/>
    </dgm:pt>
    <dgm:pt modelId="{2C86B6D5-0805-AE4F-93FC-35BB6162A71B}" type="pres">
      <dgm:prSet presAssocID="{C9CE698B-7349-9746-8A5F-FA126F3F17CA}" presName="hierChild4" presStyleCnt="0"/>
      <dgm:spPr/>
    </dgm:pt>
    <dgm:pt modelId="{24ECDB79-4E0A-524C-BFF5-44BB3B9FD9CF}" type="pres">
      <dgm:prSet presAssocID="{8DB5AFD8-0247-DA49-A8CB-11A0E2ED010D}" presName="Name23" presStyleLbl="parChTrans1D4" presStyleIdx="4" presStyleCnt="8"/>
      <dgm:spPr/>
    </dgm:pt>
    <dgm:pt modelId="{4E616DBF-9FF9-5341-8763-139527639CC3}" type="pres">
      <dgm:prSet presAssocID="{223F8746-29B4-8E48-9B4C-3FB1003E97F8}" presName="hierRoot4" presStyleCnt="0"/>
      <dgm:spPr/>
    </dgm:pt>
    <dgm:pt modelId="{8D742A84-F535-DF46-8CD2-249ABC1ACAA0}" type="pres">
      <dgm:prSet presAssocID="{223F8746-29B4-8E48-9B4C-3FB1003E97F8}" presName="composite4" presStyleCnt="0"/>
      <dgm:spPr/>
    </dgm:pt>
    <dgm:pt modelId="{0534CA32-BCBA-304F-A3A7-9FF46CF410B5}" type="pres">
      <dgm:prSet presAssocID="{223F8746-29B4-8E48-9B4C-3FB1003E97F8}" presName="background4" presStyleLbl="node4" presStyleIdx="4" presStyleCnt="8"/>
      <dgm:spPr>
        <a:solidFill>
          <a:srgbClr val="666666"/>
        </a:solidFill>
      </dgm:spPr>
    </dgm:pt>
    <dgm:pt modelId="{3243BBA2-6655-AE47-953A-059FC91102FF}" type="pres">
      <dgm:prSet presAssocID="{223F8746-29B4-8E48-9B4C-3FB1003E97F8}" presName="text4" presStyleLbl="fgAcc4" presStyleIdx="4" presStyleCnt="8" custLinFactNeighborX="-54158" custLinFactNeighborY="0">
        <dgm:presLayoutVars>
          <dgm:chPref val="3"/>
        </dgm:presLayoutVars>
      </dgm:prSet>
      <dgm:spPr/>
    </dgm:pt>
    <dgm:pt modelId="{CC4AA5E7-C13E-764B-9DA8-E274A6806F5B}" type="pres">
      <dgm:prSet presAssocID="{223F8746-29B4-8E48-9B4C-3FB1003E97F8}" presName="hierChild5" presStyleCnt="0"/>
      <dgm:spPr/>
    </dgm:pt>
    <dgm:pt modelId="{FE4EECD9-35E7-DD4F-89D7-9721FF8BF5B6}" type="pres">
      <dgm:prSet presAssocID="{DAE79754-99B7-9940-8191-F9544440C75A}" presName="Name23" presStyleLbl="parChTrans1D4" presStyleIdx="5" presStyleCnt="8"/>
      <dgm:spPr/>
    </dgm:pt>
    <dgm:pt modelId="{675D9556-F7AA-2C42-A579-B1C218ABFB6D}" type="pres">
      <dgm:prSet presAssocID="{18C45475-03BD-2644-9DB1-7CD109CEA681}" presName="hierRoot4" presStyleCnt="0"/>
      <dgm:spPr/>
    </dgm:pt>
    <dgm:pt modelId="{001CDE19-2441-4E45-9E96-F2EDAC2373E2}" type="pres">
      <dgm:prSet presAssocID="{18C45475-03BD-2644-9DB1-7CD109CEA681}" presName="composite4" presStyleCnt="0"/>
      <dgm:spPr/>
    </dgm:pt>
    <dgm:pt modelId="{67082B09-56D9-6242-83FB-7586FF33BAF7}" type="pres">
      <dgm:prSet presAssocID="{18C45475-03BD-2644-9DB1-7CD109CEA681}" presName="background4" presStyleLbl="node4" presStyleIdx="5" presStyleCnt="8"/>
      <dgm:spPr>
        <a:solidFill>
          <a:srgbClr val="008000"/>
        </a:solidFill>
      </dgm:spPr>
    </dgm:pt>
    <dgm:pt modelId="{50ECD7BE-762F-1A4F-804C-21475BF40DE2}" type="pres">
      <dgm:prSet presAssocID="{18C45475-03BD-2644-9DB1-7CD109CEA681}" presName="text4" presStyleLbl="fgAcc4" presStyleIdx="5" presStyleCnt="8" custLinFactNeighborX="-54158" custLinFactNeighborY="-1393">
        <dgm:presLayoutVars>
          <dgm:chPref val="3"/>
        </dgm:presLayoutVars>
      </dgm:prSet>
      <dgm:spPr/>
    </dgm:pt>
    <dgm:pt modelId="{0E6ECE9A-17A3-724C-9B9E-9E80E59E570B}" type="pres">
      <dgm:prSet presAssocID="{18C45475-03BD-2644-9DB1-7CD109CEA681}" presName="hierChild5" presStyleCnt="0"/>
      <dgm:spPr/>
    </dgm:pt>
    <dgm:pt modelId="{482882C4-126D-E34A-ADC6-D6E98AB56D57}" type="pres">
      <dgm:prSet presAssocID="{5A96B3A7-1B80-6745-A51B-3E819441BACA}" presName="Name17" presStyleLbl="parChTrans1D3" presStyleIdx="3" presStyleCnt="5"/>
      <dgm:spPr/>
    </dgm:pt>
    <dgm:pt modelId="{DCDBA9D0-9DCE-BF41-97C6-FD964C7BCDBB}" type="pres">
      <dgm:prSet presAssocID="{5D85AF97-02EB-704D-9B21-3464A8D0B11E}" presName="hierRoot3" presStyleCnt="0"/>
      <dgm:spPr/>
    </dgm:pt>
    <dgm:pt modelId="{0770B02C-D1C4-3D48-964B-9C9B48129974}" type="pres">
      <dgm:prSet presAssocID="{5D85AF97-02EB-704D-9B21-3464A8D0B11E}" presName="composite3" presStyleCnt="0"/>
      <dgm:spPr/>
    </dgm:pt>
    <dgm:pt modelId="{E8DC8E45-8E72-494F-8B6F-6AE9C015BD33}" type="pres">
      <dgm:prSet presAssocID="{5D85AF97-02EB-704D-9B21-3464A8D0B11E}" presName="background3" presStyleLbl="node3" presStyleIdx="3" presStyleCnt="5"/>
      <dgm:spPr>
        <a:solidFill>
          <a:srgbClr val="666666"/>
        </a:solidFill>
      </dgm:spPr>
    </dgm:pt>
    <dgm:pt modelId="{8D0A708A-A9E8-904E-A139-05B85C1C8862}" type="pres">
      <dgm:prSet presAssocID="{5D85AF97-02EB-704D-9B21-3464A8D0B11E}" presName="text3" presStyleLbl="fgAcc3" presStyleIdx="3" presStyleCnt="5">
        <dgm:presLayoutVars>
          <dgm:chPref val="3"/>
        </dgm:presLayoutVars>
      </dgm:prSet>
      <dgm:spPr/>
    </dgm:pt>
    <dgm:pt modelId="{EAA26E73-24AC-4F40-8738-49526FA648A2}" type="pres">
      <dgm:prSet presAssocID="{5D85AF97-02EB-704D-9B21-3464A8D0B11E}" presName="hierChild4" presStyleCnt="0"/>
      <dgm:spPr/>
    </dgm:pt>
    <dgm:pt modelId="{38667922-C87A-8E46-84A0-A06DAE79D2F0}" type="pres">
      <dgm:prSet presAssocID="{952E96D3-00C5-384B-9965-78534659B8A0}" presName="Name23" presStyleLbl="parChTrans1D4" presStyleIdx="6" presStyleCnt="8"/>
      <dgm:spPr/>
    </dgm:pt>
    <dgm:pt modelId="{93127FCC-09DA-0747-A461-09A7886DEFC1}" type="pres">
      <dgm:prSet presAssocID="{61D1CA11-ED27-8240-8E21-01C75D81E85A}" presName="hierRoot4" presStyleCnt="0"/>
      <dgm:spPr/>
    </dgm:pt>
    <dgm:pt modelId="{197E5DD7-21B0-E444-A067-399B178FF49A}" type="pres">
      <dgm:prSet presAssocID="{61D1CA11-ED27-8240-8E21-01C75D81E85A}" presName="composite4" presStyleCnt="0"/>
      <dgm:spPr/>
    </dgm:pt>
    <dgm:pt modelId="{DA9AA782-21E5-9A48-885C-C4BFE15DA5AE}" type="pres">
      <dgm:prSet presAssocID="{61D1CA11-ED27-8240-8E21-01C75D81E85A}" presName="background4" presStyleLbl="node4" presStyleIdx="6" presStyleCnt="8"/>
      <dgm:spPr>
        <a:solidFill>
          <a:srgbClr val="008000"/>
        </a:solidFill>
      </dgm:spPr>
    </dgm:pt>
    <dgm:pt modelId="{176117DA-5510-D947-8B67-0EF60B90106D}" type="pres">
      <dgm:prSet presAssocID="{61D1CA11-ED27-8240-8E21-01C75D81E85A}" presName="text4" presStyleLbl="fgAcc4" presStyleIdx="6" presStyleCnt="8" custLinFactY="46116" custLinFactNeighborY="100000">
        <dgm:presLayoutVars>
          <dgm:chPref val="3"/>
        </dgm:presLayoutVars>
      </dgm:prSet>
      <dgm:spPr/>
    </dgm:pt>
    <dgm:pt modelId="{BD7F6C22-1177-D04E-B978-E618EAF915E3}" type="pres">
      <dgm:prSet presAssocID="{61D1CA11-ED27-8240-8E21-01C75D81E85A}" presName="hierChild5" presStyleCnt="0"/>
      <dgm:spPr/>
    </dgm:pt>
    <dgm:pt modelId="{5C20F240-8A93-4941-BF32-85A91D5CFA07}" type="pres">
      <dgm:prSet presAssocID="{EE659EE0-16C8-9747-9739-B4FA1F9C54F3}" presName="hierRoot1" presStyleCnt="0"/>
      <dgm:spPr/>
    </dgm:pt>
    <dgm:pt modelId="{DEBEB5CB-139F-6049-B8C6-A717F2568B70}" type="pres">
      <dgm:prSet presAssocID="{EE659EE0-16C8-9747-9739-B4FA1F9C54F3}" presName="composite" presStyleCnt="0"/>
      <dgm:spPr/>
    </dgm:pt>
    <dgm:pt modelId="{E08484B4-4173-0E4A-A3EC-D2053FFFE303}" type="pres">
      <dgm:prSet presAssocID="{EE659EE0-16C8-9747-9739-B4FA1F9C54F3}" presName="background" presStyleLbl="node0" presStyleIdx="1" presStyleCnt="2"/>
      <dgm:spPr>
        <a:solidFill>
          <a:srgbClr val="FF0000"/>
        </a:solidFill>
      </dgm:spPr>
    </dgm:pt>
    <dgm:pt modelId="{21FFEA6F-781F-1544-B0C5-E659BF9A5CF6}" type="pres">
      <dgm:prSet presAssocID="{EE659EE0-16C8-9747-9739-B4FA1F9C54F3}" presName="text" presStyleLbl="fgAcc0" presStyleIdx="1" presStyleCnt="2" custLinFactNeighborX="21672">
        <dgm:presLayoutVars>
          <dgm:chPref val="3"/>
        </dgm:presLayoutVars>
      </dgm:prSet>
      <dgm:spPr/>
    </dgm:pt>
    <dgm:pt modelId="{0425BF28-D79D-E64C-8B2A-9E14B22D5DFF}" type="pres">
      <dgm:prSet presAssocID="{EE659EE0-16C8-9747-9739-B4FA1F9C54F3}" presName="hierChild2" presStyleCnt="0"/>
      <dgm:spPr/>
    </dgm:pt>
    <dgm:pt modelId="{87CBB7C4-3A1A-FD42-8E6B-8BDE0DA744D6}" type="pres">
      <dgm:prSet presAssocID="{D6E4A062-D04F-8442-AE60-C0B14A9D31DC}" presName="Name10" presStyleLbl="parChTrans1D2" presStyleIdx="2" presStyleCnt="3"/>
      <dgm:spPr/>
    </dgm:pt>
    <dgm:pt modelId="{F6DB87E9-EB81-EA49-8CEA-A0E9EE0FFDCC}" type="pres">
      <dgm:prSet presAssocID="{655AE3C7-675A-C143-9609-B9B83E980526}" presName="hierRoot2" presStyleCnt="0"/>
      <dgm:spPr/>
    </dgm:pt>
    <dgm:pt modelId="{34B97989-B6E7-AC47-86C2-3FE7839EAE9A}" type="pres">
      <dgm:prSet presAssocID="{655AE3C7-675A-C143-9609-B9B83E980526}" presName="composite2" presStyleCnt="0"/>
      <dgm:spPr/>
    </dgm:pt>
    <dgm:pt modelId="{4D2F93A1-709B-8B48-A9A8-951B33F18D72}" type="pres">
      <dgm:prSet presAssocID="{655AE3C7-675A-C143-9609-B9B83E980526}" presName="background2" presStyleLbl="node2" presStyleIdx="2" presStyleCnt="3"/>
      <dgm:spPr>
        <a:solidFill>
          <a:srgbClr val="FF0000"/>
        </a:solidFill>
      </dgm:spPr>
    </dgm:pt>
    <dgm:pt modelId="{DDE11021-99A9-3A4D-A549-67BDE5336352}" type="pres">
      <dgm:prSet presAssocID="{655AE3C7-675A-C143-9609-B9B83E980526}" presName="text2" presStyleLbl="fgAcc2" presStyleIdx="2" presStyleCnt="3" custLinFactNeighborX="21672">
        <dgm:presLayoutVars>
          <dgm:chPref val="3"/>
        </dgm:presLayoutVars>
      </dgm:prSet>
      <dgm:spPr/>
    </dgm:pt>
    <dgm:pt modelId="{7AC47053-69DC-0D4B-9BFE-7C9A5A71307A}" type="pres">
      <dgm:prSet presAssocID="{655AE3C7-675A-C143-9609-B9B83E980526}" presName="hierChild3" presStyleCnt="0"/>
      <dgm:spPr/>
    </dgm:pt>
    <dgm:pt modelId="{49922DB9-D246-5F40-8520-C3016E248C26}" type="pres">
      <dgm:prSet presAssocID="{0BB6D7C6-65BF-8440-BF0D-3E583D169327}" presName="Name17" presStyleLbl="parChTrans1D3" presStyleIdx="4" presStyleCnt="5"/>
      <dgm:spPr/>
    </dgm:pt>
    <dgm:pt modelId="{36AF5FBE-AC60-EC45-ACBF-A34EB96B5A63}" type="pres">
      <dgm:prSet presAssocID="{365C9B9E-D24C-4C40-A892-0B850C355039}" presName="hierRoot3" presStyleCnt="0"/>
      <dgm:spPr/>
    </dgm:pt>
    <dgm:pt modelId="{EB7CFCD3-3C80-1840-8DE2-7BE5E9701567}" type="pres">
      <dgm:prSet presAssocID="{365C9B9E-D24C-4C40-A892-0B850C355039}" presName="composite3" presStyleCnt="0"/>
      <dgm:spPr/>
    </dgm:pt>
    <dgm:pt modelId="{7225556F-D73B-4D4A-BCE7-B1CC64130505}" type="pres">
      <dgm:prSet presAssocID="{365C9B9E-D24C-4C40-A892-0B850C355039}" presName="background3" presStyleLbl="node3" presStyleIdx="4" presStyleCnt="5"/>
      <dgm:spPr>
        <a:solidFill>
          <a:srgbClr val="666666"/>
        </a:solidFill>
      </dgm:spPr>
    </dgm:pt>
    <dgm:pt modelId="{617E9AAD-7C64-894A-9FA1-032668D5D950}" type="pres">
      <dgm:prSet presAssocID="{365C9B9E-D24C-4C40-A892-0B850C355039}" presName="text3" presStyleLbl="fgAcc3" presStyleIdx="4" presStyleCnt="5" custLinFactNeighborX="21672">
        <dgm:presLayoutVars>
          <dgm:chPref val="3"/>
        </dgm:presLayoutVars>
      </dgm:prSet>
      <dgm:spPr/>
    </dgm:pt>
    <dgm:pt modelId="{AEC7C3FA-17C0-F04B-8F2B-116CDF5F5759}" type="pres">
      <dgm:prSet presAssocID="{365C9B9E-D24C-4C40-A892-0B850C355039}" presName="hierChild4" presStyleCnt="0"/>
      <dgm:spPr/>
    </dgm:pt>
    <dgm:pt modelId="{0BF430B6-8E83-484F-980D-EECB33832B3F}" type="pres">
      <dgm:prSet presAssocID="{D3AD5596-AF93-9142-B7D4-9D4FCAA29840}" presName="Name23" presStyleLbl="parChTrans1D4" presStyleIdx="7" presStyleCnt="8"/>
      <dgm:spPr/>
    </dgm:pt>
    <dgm:pt modelId="{2B726D61-5A18-6C49-8317-EEF0076B1B93}" type="pres">
      <dgm:prSet presAssocID="{F7A36EC7-55A6-5F40-B068-668538346EA9}" presName="hierRoot4" presStyleCnt="0"/>
      <dgm:spPr/>
    </dgm:pt>
    <dgm:pt modelId="{3FB694B3-95A8-8440-9CED-AA3BABE74DE1}" type="pres">
      <dgm:prSet presAssocID="{F7A36EC7-55A6-5F40-B068-668538346EA9}" presName="composite4" presStyleCnt="0"/>
      <dgm:spPr/>
    </dgm:pt>
    <dgm:pt modelId="{557FF5C3-5A76-7045-A1B4-D7A1CAEA277F}" type="pres">
      <dgm:prSet presAssocID="{F7A36EC7-55A6-5F40-B068-668538346EA9}" presName="background4" presStyleLbl="node4" presStyleIdx="7" presStyleCnt="8"/>
      <dgm:spPr>
        <a:solidFill>
          <a:srgbClr val="008000"/>
        </a:solidFill>
      </dgm:spPr>
    </dgm:pt>
    <dgm:pt modelId="{946A694C-C57D-ED48-A828-0FAC1285B903}" type="pres">
      <dgm:prSet presAssocID="{F7A36EC7-55A6-5F40-B068-668538346EA9}" presName="text4" presStyleLbl="fgAcc4" presStyleIdx="7" presStyleCnt="8" custLinFactY="44887" custLinFactNeighborX="21672" custLinFactNeighborY="100000">
        <dgm:presLayoutVars>
          <dgm:chPref val="3"/>
        </dgm:presLayoutVars>
      </dgm:prSet>
      <dgm:spPr/>
    </dgm:pt>
    <dgm:pt modelId="{D0B45E3D-BCE5-0347-83A8-CBB1738268D6}" type="pres">
      <dgm:prSet presAssocID="{F7A36EC7-55A6-5F40-B068-668538346EA9}" presName="hierChild5" presStyleCnt="0"/>
      <dgm:spPr/>
    </dgm:pt>
  </dgm:ptLst>
  <dgm:cxnLst>
    <dgm:cxn modelId="{25F21904-4EAF-4D2C-B95D-50A1DA3B4C9A}" type="presOf" srcId="{EE659EE0-16C8-9747-9739-B4FA1F9C54F3}" destId="{21FFEA6F-781F-1544-B0C5-E659BF9A5CF6}" srcOrd="0" destOrd="0" presId="urn:microsoft.com/office/officeart/2005/8/layout/hierarchy1"/>
    <dgm:cxn modelId="{A9B9B50A-C77C-4B30-AFC3-4F66B4B7070D}" type="presOf" srcId="{D2C75B23-7625-3548-A67D-5180AAF1A6E5}" destId="{26E53957-835B-1C41-85F6-037AC309F622}" srcOrd="0" destOrd="0" presId="urn:microsoft.com/office/officeart/2005/8/layout/hierarchy1"/>
    <dgm:cxn modelId="{A5A10C0F-960F-F446-8971-F15DBF4152E3}" srcId="{2BCF3096-AA5A-6545-BF17-33F90639F5DA}" destId="{EE659EE0-16C8-9747-9739-B4FA1F9C54F3}" srcOrd="1" destOrd="0" parTransId="{01760A0E-03A0-8143-9546-4BABDEE9E886}" sibTransId="{F9F23C28-3EC2-A041-BA14-0E167D582B3E}"/>
    <dgm:cxn modelId="{EC185710-8820-4B8E-895B-59FFBE3EA6C2}" type="presOf" srcId="{5D85AF97-02EB-704D-9B21-3464A8D0B11E}" destId="{8D0A708A-A9E8-904E-A139-05B85C1C8862}" srcOrd="0" destOrd="0" presId="urn:microsoft.com/office/officeart/2005/8/layout/hierarchy1"/>
    <dgm:cxn modelId="{04548712-5C43-42B7-AFA2-2E68BD3CDB94}" type="presOf" srcId="{D3AD5596-AF93-9142-B7D4-9D4FCAA29840}" destId="{0BF430B6-8E83-484F-980D-EECB33832B3F}" srcOrd="0" destOrd="0" presId="urn:microsoft.com/office/officeart/2005/8/layout/hierarchy1"/>
    <dgm:cxn modelId="{8D07C216-B090-8E4F-A059-AD0FDE5F9638}" srcId="{655AE3C7-675A-C143-9609-B9B83E980526}" destId="{365C9B9E-D24C-4C40-A892-0B850C355039}" srcOrd="0" destOrd="0" parTransId="{0BB6D7C6-65BF-8440-BF0D-3E583D169327}" sibTransId="{F6664B5E-0F7F-F346-BF95-8796276B98F8}"/>
    <dgm:cxn modelId="{B2829219-50BA-46BB-9125-6DD5A448EB78}" type="presOf" srcId="{61D1CA11-ED27-8240-8E21-01C75D81E85A}" destId="{176117DA-5510-D947-8B67-0EF60B90106D}" srcOrd="0" destOrd="0" presId="urn:microsoft.com/office/officeart/2005/8/layout/hierarchy1"/>
    <dgm:cxn modelId="{6B0B5C1E-FCD3-46D2-8E1B-F3119FA3195F}" type="presOf" srcId="{8DB5AFD8-0247-DA49-A8CB-11A0E2ED010D}" destId="{24ECDB79-4E0A-524C-BFF5-44BB3B9FD9CF}" srcOrd="0" destOrd="0" presId="urn:microsoft.com/office/officeart/2005/8/layout/hierarchy1"/>
    <dgm:cxn modelId="{306C5024-5A72-4AD6-A843-3B403AFD94A9}" type="presOf" srcId="{5A96B3A7-1B80-6745-A51B-3E819441BACA}" destId="{482882C4-126D-E34A-ADC6-D6E98AB56D57}" srcOrd="0" destOrd="0" presId="urn:microsoft.com/office/officeart/2005/8/layout/hierarchy1"/>
    <dgm:cxn modelId="{C5FEA625-5B14-48F4-AD30-91A33BB706D6}" type="presOf" srcId="{5DED2032-A8D1-3A4E-A76B-E7C0E9523CB3}" destId="{B62D9221-A848-D64E-A12B-DA5F6179FB0B}" srcOrd="0" destOrd="0" presId="urn:microsoft.com/office/officeart/2005/8/layout/hierarchy1"/>
    <dgm:cxn modelId="{7A47D927-02EC-4937-B18B-7D9CE32701D5}" type="presOf" srcId="{995DB3F4-FF8F-974F-9207-64E7CCC6C2AD}" destId="{38C117EA-CE8E-7444-BDB1-78ED823AC0E2}" srcOrd="0" destOrd="0" presId="urn:microsoft.com/office/officeart/2005/8/layout/hierarchy1"/>
    <dgm:cxn modelId="{C551FF32-D25F-457F-85E0-FAFB80D81D22}" type="presOf" srcId="{058302CF-8363-B446-85F6-1C193CC42E08}" destId="{594BDC28-0AEA-764D-AE38-9A98351BF523}" srcOrd="0" destOrd="0" presId="urn:microsoft.com/office/officeart/2005/8/layout/hierarchy1"/>
    <dgm:cxn modelId="{AAE38A41-F7C0-4093-8B59-8C5B74B38791}" type="presOf" srcId="{4E6FDEAF-CCFF-BE49-9281-A992E8021774}" destId="{F9D246A8-FEB4-7942-9E2C-BFC5329866EA}" srcOrd="0" destOrd="0" presId="urn:microsoft.com/office/officeart/2005/8/layout/hierarchy1"/>
    <dgm:cxn modelId="{CDBDD642-4CBA-7B4E-892A-29904366DD9E}" srcId="{2BCF3096-AA5A-6545-BF17-33F90639F5DA}" destId="{3AA61CDC-8B41-0D45-84B6-811C5A91F1F4}" srcOrd="0" destOrd="0" parTransId="{F9080E83-D5F8-C348-9797-47D8584DA065}" sibTransId="{5F90DB62-8466-F849-AA17-2C1CCC837801}"/>
    <dgm:cxn modelId="{937A7E45-1C33-8047-AD92-907BF85FD036}" srcId="{D2C75B23-7625-3548-A67D-5180AAF1A6E5}" destId="{517314FD-5E92-7646-9E8C-F0704BD9F93B}" srcOrd="1" destOrd="0" parTransId="{2C5DE5C9-45B3-DB4B-97E7-D8FBDC3D33F9}" sibTransId="{9687F883-28EC-1D47-9E0C-662495BF527E}"/>
    <dgm:cxn modelId="{1BD92C53-4EF0-4FDD-B563-7BCC8AC6AE7A}" type="presOf" srcId="{5F172229-8A8B-A149-A638-BA14B395AFFF}" destId="{88203692-D90A-DF44-9CF3-78D3DB1C6B42}" srcOrd="0" destOrd="0" presId="urn:microsoft.com/office/officeart/2005/8/layout/hierarchy1"/>
    <dgm:cxn modelId="{20DABE55-E3C3-4781-84D3-FA6394BE51E5}" type="presOf" srcId="{223F8746-29B4-8E48-9B4C-3FB1003E97F8}" destId="{3243BBA2-6655-AE47-953A-059FC91102FF}" srcOrd="0" destOrd="0" presId="urn:microsoft.com/office/officeart/2005/8/layout/hierarchy1"/>
    <dgm:cxn modelId="{7A8C0D59-B61F-5A4D-AF9C-4B0B40536D66}" srcId="{B0634F2C-809D-7D4B-9689-83B0C39DEFA9}" destId="{C9CE698B-7349-9746-8A5F-FA126F3F17CA}" srcOrd="0" destOrd="0" parTransId="{5F172229-8A8B-A149-A638-BA14B395AFFF}" sibTransId="{39082478-C834-8C46-8D8C-420722BC68D5}"/>
    <dgm:cxn modelId="{DF6BC25B-771D-4BB7-B5F4-2075397CCD77}" type="presOf" srcId="{18C45475-03BD-2644-9DB1-7CD109CEA681}" destId="{50ECD7BE-762F-1A4F-804C-21475BF40DE2}" srcOrd="0" destOrd="0" presId="urn:microsoft.com/office/officeart/2005/8/layout/hierarchy1"/>
    <dgm:cxn modelId="{C9C1BD5D-F07E-4498-95E5-A7536367FCC5}" type="presOf" srcId="{F7A36EC7-55A6-5F40-B068-668538346EA9}" destId="{946A694C-C57D-ED48-A828-0FAC1285B903}" srcOrd="0" destOrd="0" presId="urn:microsoft.com/office/officeart/2005/8/layout/hierarchy1"/>
    <dgm:cxn modelId="{0298955F-9581-46BF-A4C1-3FCF9AF14E6E}" type="presOf" srcId="{DAE79754-99B7-9940-8191-F9544440C75A}" destId="{FE4EECD9-35E7-DD4F-89D7-9721FF8BF5B6}" srcOrd="0" destOrd="0" presId="urn:microsoft.com/office/officeart/2005/8/layout/hierarchy1"/>
    <dgm:cxn modelId="{6DAFF05F-75F3-8548-99FD-F6E9C48DAE69}" srcId="{C9CE698B-7349-9746-8A5F-FA126F3F17CA}" destId="{223F8746-29B4-8E48-9B4C-3FB1003E97F8}" srcOrd="0" destOrd="0" parTransId="{8DB5AFD8-0247-DA49-A8CB-11A0E2ED010D}" sibTransId="{88565F41-17FE-EA4C-82AB-FECD5DEB7003}"/>
    <dgm:cxn modelId="{1F8D1C63-4AD3-4407-8D8E-BDC027F01ECF}" type="presOf" srcId="{3AA61CDC-8B41-0D45-84B6-811C5A91F1F4}" destId="{90789A7A-3476-B547-AB91-635AABD34DA4}" srcOrd="0" destOrd="0" presId="urn:microsoft.com/office/officeart/2005/8/layout/hierarchy1"/>
    <dgm:cxn modelId="{5388A066-25AF-6A41-9B60-09401B610815}" srcId="{517314FD-5E92-7646-9E8C-F0704BD9F93B}" destId="{5DED2032-A8D1-3A4E-A76B-E7C0E9523CB3}" srcOrd="0" destOrd="0" parTransId="{A01EA916-4FEB-D049-87FC-1ED84D164C81}" sibTransId="{0E518882-6099-D347-89C3-B50F2EC2EB5F}"/>
    <dgm:cxn modelId="{55227D6B-69DE-4B52-A8F3-AEBB95B93B94}" type="presOf" srcId="{86B6644E-43F7-7349-8AC4-9E2E44EBAB7B}" destId="{9ECACA4C-8B03-3446-A574-AFD51CC26E35}" srcOrd="0" destOrd="0" presId="urn:microsoft.com/office/officeart/2005/8/layout/hierarchy1"/>
    <dgm:cxn modelId="{DA0D4072-EDDD-430B-B003-C9CB543BD0BF}" type="presOf" srcId="{952E96D3-00C5-384B-9965-78534659B8A0}" destId="{38667922-C87A-8E46-84A0-A06DAE79D2F0}" srcOrd="0" destOrd="0" presId="urn:microsoft.com/office/officeart/2005/8/layout/hierarchy1"/>
    <dgm:cxn modelId="{01B0D576-0D91-48ED-93F0-BC2C32AF16A5}" type="presOf" srcId="{2BCF3096-AA5A-6545-BF17-33F90639F5DA}" destId="{1DFDAB55-3F08-A940-9581-144922543169}" srcOrd="0" destOrd="0" presId="urn:microsoft.com/office/officeart/2005/8/layout/hierarchy1"/>
    <dgm:cxn modelId="{2E064F78-EF05-455D-9116-B3C87848139F}" type="presOf" srcId="{0BB6D7C6-65BF-8440-BF0D-3E583D169327}" destId="{49922DB9-D246-5F40-8520-C3016E248C26}" srcOrd="0" destOrd="0" presId="urn:microsoft.com/office/officeart/2005/8/layout/hierarchy1"/>
    <dgm:cxn modelId="{90B9657B-1EE2-44E6-A5DF-EAA477E16A5F}" type="presOf" srcId="{C9CE698B-7349-9746-8A5F-FA126F3F17CA}" destId="{069FD52A-24D3-424F-AFB5-98B019761868}" srcOrd="0" destOrd="0" presId="urn:microsoft.com/office/officeart/2005/8/layout/hierarchy1"/>
    <dgm:cxn modelId="{160A9781-F93A-0145-B537-B8B1AD6C1C0C}" srcId="{058302CF-8363-B446-85F6-1C193CC42E08}" destId="{995DB3F4-FF8F-974F-9207-64E7CCC6C2AD}" srcOrd="0" destOrd="0" parTransId="{86B6644E-43F7-7349-8AC4-9E2E44EBAB7B}" sibTransId="{EED4348A-70C7-814A-AF04-571AC2A1B916}"/>
    <dgm:cxn modelId="{E2A57B85-2E77-FB4A-9911-A81E8F49410A}" srcId="{058302CF-8363-B446-85F6-1C193CC42E08}" destId="{D2C75B23-7625-3548-A67D-5180AAF1A6E5}" srcOrd="1" destOrd="0" parTransId="{1526540B-4B65-6641-8142-64E052AEA049}" sibTransId="{38548B75-89F7-794A-BBC3-0B7230884B47}"/>
    <dgm:cxn modelId="{77CF608C-1C85-1A4B-A86E-395337C917F7}" srcId="{365C9B9E-D24C-4C40-A892-0B850C355039}" destId="{F7A36EC7-55A6-5F40-B068-668538346EA9}" srcOrd="0" destOrd="0" parTransId="{D3AD5596-AF93-9142-B7D4-9D4FCAA29840}" sibTransId="{0F76C86C-D5B4-A44A-B5C8-B63C94D8C7EA}"/>
    <dgm:cxn modelId="{B036DA95-E70C-F849-AD37-E8084FE89DD7}" srcId="{D2C75B23-7625-3548-A67D-5180AAF1A6E5}" destId="{8636D808-4AB2-2D4F-A1E7-7E20A2F81470}" srcOrd="0" destOrd="0" parTransId="{0EDC9F4E-030C-6B4C-A9C2-AB9127CEC423}" sibTransId="{6B3C7816-AD0B-9240-97B6-6662F0AF78FA}"/>
    <dgm:cxn modelId="{142CBD96-6801-4927-BFD0-3CA71BEC866D}" type="presOf" srcId="{517314FD-5E92-7646-9E8C-F0704BD9F93B}" destId="{B53B7570-FB93-E042-8803-E64F9B06E5DD}" srcOrd="0" destOrd="0" presId="urn:microsoft.com/office/officeart/2005/8/layout/hierarchy1"/>
    <dgm:cxn modelId="{33DE639D-500C-4D0B-8093-9AFAFDF84DBD}" type="presOf" srcId="{0EDC9F4E-030C-6B4C-A9C2-AB9127CEC423}" destId="{1D35311C-9F46-174A-B1BB-CD753ACBC867}" srcOrd="0" destOrd="0" presId="urn:microsoft.com/office/officeart/2005/8/layout/hierarchy1"/>
    <dgm:cxn modelId="{84EFAE9F-7AFD-D84F-B3C3-FAE7EBF1092F}" srcId="{8636D808-4AB2-2D4F-A1E7-7E20A2F81470}" destId="{E09364BA-94A0-1E4C-86ED-59781AB5BE95}" srcOrd="0" destOrd="0" parTransId="{423A8878-125F-A543-B06E-20938865602A}" sibTransId="{295764E0-AC0C-8045-8796-ED422B546262}"/>
    <dgm:cxn modelId="{81BD6DA6-D6FF-41B9-A2D1-64593FA07BD0}" type="presOf" srcId="{655AE3C7-675A-C143-9609-B9B83E980526}" destId="{DDE11021-99A9-3A4D-A549-67BDE5336352}" srcOrd="0" destOrd="0" presId="urn:microsoft.com/office/officeart/2005/8/layout/hierarchy1"/>
    <dgm:cxn modelId="{F4DEB2AF-FB5D-4F4F-B657-B6EF46101C48}" type="presOf" srcId="{A01EA916-4FEB-D049-87FC-1ED84D164C81}" destId="{0E0A27B1-1ACE-934A-AC6F-46A5FDC305D7}" srcOrd="0" destOrd="0" presId="urn:microsoft.com/office/officeart/2005/8/layout/hierarchy1"/>
    <dgm:cxn modelId="{1DFF1FB0-E215-554C-A73E-4314E92A5653}" srcId="{3AA61CDC-8B41-0D45-84B6-811C5A91F1F4}" destId="{058302CF-8363-B446-85F6-1C193CC42E08}" srcOrd="0" destOrd="0" parTransId="{4E6FDEAF-CCFF-BE49-9281-A992E8021774}" sibTransId="{11212DE6-2012-0A4C-B4BB-99814C4CE679}"/>
    <dgm:cxn modelId="{5BD76AB3-5FAE-8D47-8FAF-082BF01DD5A2}" srcId="{223F8746-29B4-8E48-9B4C-3FB1003E97F8}" destId="{18C45475-03BD-2644-9DB1-7CD109CEA681}" srcOrd="0" destOrd="0" parTransId="{DAE79754-99B7-9940-8191-F9544440C75A}" sibTransId="{4059748A-8425-A340-8CC9-2A82C32210E5}"/>
    <dgm:cxn modelId="{8A35B6B8-D6C6-354C-9204-88E620084452}" srcId="{5D85AF97-02EB-704D-9B21-3464A8D0B11E}" destId="{61D1CA11-ED27-8240-8E21-01C75D81E85A}" srcOrd="0" destOrd="0" parTransId="{952E96D3-00C5-384B-9965-78534659B8A0}" sibTransId="{5017744C-BE89-3646-AAFA-B26B0C7FC092}"/>
    <dgm:cxn modelId="{9A7D81C2-97F5-B74E-A636-C8D50BEEE840}" srcId="{3AA61CDC-8B41-0D45-84B6-811C5A91F1F4}" destId="{B0634F2C-809D-7D4B-9689-83B0C39DEFA9}" srcOrd="1" destOrd="0" parTransId="{E792F63A-927E-0C4E-8DE1-E3D7597E609D}" sibTransId="{ECF4A07F-E404-4A41-A8A2-12B9EC963CB5}"/>
    <dgm:cxn modelId="{A6FB7CC3-E554-47A0-A75E-EC91E003036E}" type="presOf" srcId="{8636D808-4AB2-2D4F-A1E7-7E20A2F81470}" destId="{AFACAE64-13AE-DA49-AA66-AEF6942736CB}" srcOrd="0" destOrd="0" presId="urn:microsoft.com/office/officeart/2005/8/layout/hierarchy1"/>
    <dgm:cxn modelId="{389645CC-ADFA-A043-BC63-1F330CE07EE8}" srcId="{B0634F2C-809D-7D4B-9689-83B0C39DEFA9}" destId="{5D85AF97-02EB-704D-9B21-3464A8D0B11E}" srcOrd="1" destOrd="0" parTransId="{5A96B3A7-1B80-6745-A51B-3E819441BACA}" sibTransId="{EBE404CA-9668-EE43-BE37-7F421EC58AA6}"/>
    <dgm:cxn modelId="{E5D56DCF-713A-4C44-8D78-A005B5B409A6}" type="presOf" srcId="{365C9B9E-D24C-4C40-A892-0B850C355039}" destId="{617E9AAD-7C64-894A-9FA1-032668D5D950}" srcOrd="0" destOrd="0" presId="urn:microsoft.com/office/officeart/2005/8/layout/hierarchy1"/>
    <dgm:cxn modelId="{4FC3E5D8-9914-489D-B9E3-2884BE532577}" type="presOf" srcId="{2C5DE5C9-45B3-DB4B-97E7-D8FBDC3D33F9}" destId="{3682DEE1-6C15-BF49-A763-2A53ECE4B213}" srcOrd="0" destOrd="0" presId="urn:microsoft.com/office/officeart/2005/8/layout/hierarchy1"/>
    <dgm:cxn modelId="{3DDFB7ED-7117-48D0-AF6E-FA48C5DEE8D9}" type="presOf" srcId="{E792F63A-927E-0C4E-8DE1-E3D7597E609D}" destId="{8A9EFDE5-1786-D441-82BD-30EAB924BFA8}" srcOrd="0" destOrd="0" presId="urn:microsoft.com/office/officeart/2005/8/layout/hierarchy1"/>
    <dgm:cxn modelId="{EAE101F1-49CC-4A06-94B5-AD67719079F6}" type="presOf" srcId="{423A8878-125F-A543-B06E-20938865602A}" destId="{BC46E9E2-1013-8245-B1D2-347771F8931B}" srcOrd="0" destOrd="0" presId="urn:microsoft.com/office/officeart/2005/8/layout/hierarchy1"/>
    <dgm:cxn modelId="{662DBCF4-AB8F-4A24-AD1B-C2AD564A3FD1}" type="presOf" srcId="{D6E4A062-D04F-8442-AE60-C0B14A9D31DC}" destId="{87CBB7C4-3A1A-FD42-8E6B-8BDE0DA744D6}" srcOrd="0" destOrd="0" presId="urn:microsoft.com/office/officeart/2005/8/layout/hierarchy1"/>
    <dgm:cxn modelId="{B645B5F5-C833-4ECA-A1C0-CF45E9FA6A2D}" type="presOf" srcId="{B0634F2C-809D-7D4B-9689-83B0C39DEFA9}" destId="{3ACF18EF-46AB-C547-995B-9A2601AEE817}" srcOrd="0" destOrd="0" presId="urn:microsoft.com/office/officeart/2005/8/layout/hierarchy1"/>
    <dgm:cxn modelId="{CA7F3CF6-CE42-4744-994C-B64F28DDF648}" type="presOf" srcId="{1526540B-4B65-6641-8142-64E052AEA049}" destId="{CA737573-D201-1545-8D28-AB85A7EAF4D7}" srcOrd="0" destOrd="0" presId="urn:microsoft.com/office/officeart/2005/8/layout/hierarchy1"/>
    <dgm:cxn modelId="{FFB389FA-E2BC-1A4C-BAC5-DB810F28D061}" srcId="{EE659EE0-16C8-9747-9739-B4FA1F9C54F3}" destId="{655AE3C7-675A-C143-9609-B9B83E980526}" srcOrd="0" destOrd="0" parTransId="{D6E4A062-D04F-8442-AE60-C0B14A9D31DC}" sibTransId="{3B0D2734-623B-F847-9FA2-C997859755AA}"/>
    <dgm:cxn modelId="{3ABABBFD-0056-4538-AB95-7A3F73C357B6}" type="presOf" srcId="{E09364BA-94A0-1E4C-86ED-59781AB5BE95}" destId="{040961FA-4146-4147-97C2-710097DDFDDE}" srcOrd="0" destOrd="0" presId="urn:microsoft.com/office/officeart/2005/8/layout/hierarchy1"/>
    <dgm:cxn modelId="{290E093D-CC96-4F22-98A2-A09F5803D9DC}" type="presParOf" srcId="{1DFDAB55-3F08-A940-9581-144922543169}" destId="{B32ECBB7-2C7E-E84F-9D8F-13D5F0304BC6}" srcOrd="0" destOrd="0" presId="urn:microsoft.com/office/officeart/2005/8/layout/hierarchy1"/>
    <dgm:cxn modelId="{6900034C-3383-47C2-B5B8-9824E45ED00D}" type="presParOf" srcId="{B32ECBB7-2C7E-E84F-9D8F-13D5F0304BC6}" destId="{35FFBC25-A576-904D-B943-5B0F9781C46A}" srcOrd="0" destOrd="0" presId="urn:microsoft.com/office/officeart/2005/8/layout/hierarchy1"/>
    <dgm:cxn modelId="{BB7CEA7A-9BE1-4D91-8172-5571C4EFADE4}" type="presParOf" srcId="{35FFBC25-A576-904D-B943-5B0F9781C46A}" destId="{025DD440-D3B6-3E49-97BE-F3F61A32DB71}" srcOrd="0" destOrd="0" presId="urn:microsoft.com/office/officeart/2005/8/layout/hierarchy1"/>
    <dgm:cxn modelId="{F53C8A3A-7091-40AE-A170-2D15CE262103}" type="presParOf" srcId="{35FFBC25-A576-904D-B943-5B0F9781C46A}" destId="{90789A7A-3476-B547-AB91-635AABD34DA4}" srcOrd="1" destOrd="0" presId="urn:microsoft.com/office/officeart/2005/8/layout/hierarchy1"/>
    <dgm:cxn modelId="{4447AB2B-F95C-4371-B603-75F62EBBD3F3}" type="presParOf" srcId="{B32ECBB7-2C7E-E84F-9D8F-13D5F0304BC6}" destId="{45434889-9D30-7140-A962-ADE00E29A00D}" srcOrd="1" destOrd="0" presId="urn:microsoft.com/office/officeart/2005/8/layout/hierarchy1"/>
    <dgm:cxn modelId="{E642B94F-0350-45D6-938C-4AFC8F7ADF94}" type="presParOf" srcId="{45434889-9D30-7140-A962-ADE00E29A00D}" destId="{F9D246A8-FEB4-7942-9E2C-BFC5329866EA}" srcOrd="0" destOrd="0" presId="urn:microsoft.com/office/officeart/2005/8/layout/hierarchy1"/>
    <dgm:cxn modelId="{7E61AFE3-CD03-4A1B-9882-DD14BAE46A4E}" type="presParOf" srcId="{45434889-9D30-7140-A962-ADE00E29A00D}" destId="{618D2B48-0C0E-3540-B9F4-2AB5F6F24FAA}" srcOrd="1" destOrd="0" presId="urn:microsoft.com/office/officeart/2005/8/layout/hierarchy1"/>
    <dgm:cxn modelId="{DB2C2EF6-6B45-4538-81CC-FAA5CE351880}" type="presParOf" srcId="{618D2B48-0C0E-3540-B9F4-2AB5F6F24FAA}" destId="{A6BC35AE-7715-1941-8C04-65A678BA7498}" srcOrd="0" destOrd="0" presId="urn:microsoft.com/office/officeart/2005/8/layout/hierarchy1"/>
    <dgm:cxn modelId="{FDA4BA70-DAAE-4D1F-AAC7-32810EAC726A}" type="presParOf" srcId="{A6BC35AE-7715-1941-8C04-65A678BA7498}" destId="{E44A6023-358E-1D49-81A0-BF242A6689CB}" srcOrd="0" destOrd="0" presId="urn:microsoft.com/office/officeart/2005/8/layout/hierarchy1"/>
    <dgm:cxn modelId="{4A93BB6D-6429-4897-AC80-6BF338762FB8}" type="presParOf" srcId="{A6BC35AE-7715-1941-8C04-65A678BA7498}" destId="{594BDC28-0AEA-764D-AE38-9A98351BF523}" srcOrd="1" destOrd="0" presId="urn:microsoft.com/office/officeart/2005/8/layout/hierarchy1"/>
    <dgm:cxn modelId="{3CFB81F5-40BF-407B-BD2A-22CF90962DFE}" type="presParOf" srcId="{618D2B48-0C0E-3540-B9F4-2AB5F6F24FAA}" destId="{635C974A-DAFE-1A44-BF02-90A00013EA6B}" srcOrd="1" destOrd="0" presId="urn:microsoft.com/office/officeart/2005/8/layout/hierarchy1"/>
    <dgm:cxn modelId="{144E7BF3-28EE-4B1F-B2EF-0EA5F25814D5}" type="presParOf" srcId="{635C974A-DAFE-1A44-BF02-90A00013EA6B}" destId="{9ECACA4C-8B03-3446-A574-AFD51CC26E35}" srcOrd="0" destOrd="0" presId="urn:microsoft.com/office/officeart/2005/8/layout/hierarchy1"/>
    <dgm:cxn modelId="{9B9C39C6-9BEB-4904-B044-78B9B5907F77}" type="presParOf" srcId="{635C974A-DAFE-1A44-BF02-90A00013EA6B}" destId="{12015B7E-74AC-F244-AC8E-0A86CF20006C}" srcOrd="1" destOrd="0" presId="urn:microsoft.com/office/officeart/2005/8/layout/hierarchy1"/>
    <dgm:cxn modelId="{1E6534A0-79BD-4EB5-A8F8-EB9C5D3D51D7}" type="presParOf" srcId="{12015B7E-74AC-F244-AC8E-0A86CF20006C}" destId="{665AEC09-C659-004C-A03E-BE043C7A9BCD}" srcOrd="0" destOrd="0" presId="urn:microsoft.com/office/officeart/2005/8/layout/hierarchy1"/>
    <dgm:cxn modelId="{62CE9F92-6AAF-4757-BF86-6802586F425C}" type="presParOf" srcId="{665AEC09-C659-004C-A03E-BE043C7A9BCD}" destId="{4BD4C8E3-6F65-A341-9945-E36CD72F0678}" srcOrd="0" destOrd="0" presId="urn:microsoft.com/office/officeart/2005/8/layout/hierarchy1"/>
    <dgm:cxn modelId="{2C950A21-3D5B-44ED-BCC7-7044652253AA}" type="presParOf" srcId="{665AEC09-C659-004C-A03E-BE043C7A9BCD}" destId="{38C117EA-CE8E-7444-BDB1-78ED823AC0E2}" srcOrd="1" destOrd="0" presId="urn:microsoft.com/office/officeart/2005/8/layout/hierarchy1"/>
    <dgm:cxn modelId="{5B57A862-A6E5-409D-80EC-BAE51A17025A}" type="presParOf" srcId="{12015B7E-74AC-F244-AC8E-0A86CF20006C}" destId="{F3FCC850-3EC9-E046-A9D8-79015C9C2304}" srcOrd="1" destOrd="0" presId="urn:microsoft.com/office/officeart/2005/8/layout/hierarchy1"/>
    <dgm:cxn modelId="{0108A882-5B3E-42E4-A83E-6136CE78B1D2}" type="presParOf" srcId="{635C974A-DAFE-1A44-BF02-90A00013EA6B}" destId="{CA737573-D201-1545-8D28-AB85A7EAF4D7}" srcOrd="2" destOrd="0" presId="urn:microsoft.com/office/officeart/2005/8/layout/hierarchy1"/>
    <dgm:cxn modelId="{0B0122D8-DEB7-47E0-BBA2-05244183BE39}" type="presParOf" srcId="{635C974A-DAFE-1A44-BF02-90A00013EA6B}" destId="{3CC0AD24-1AC8-D746-8F4E-EF0FC5BC4BC9}" srcOrd="3" destOrd="0" presId="urn:microsoft.com/office/officeart/2005/8/layout/hierarchy1"/>
    <dgm:cxn modelId="{89AA639F-79FB-4C80-8C30-21125457F688}" type="presParOf" srcId="{3CC0AD24-1AC8-D746-8F4E-EF0FC5BC4BC9}" destId="{58439DD4-A9ED-EE43-8E56-7ABAC0EBFCA6}" srcOrd="0" destOrd="0" presId="urn:microsoft.com/office/officeart/2005/8/layout/hierarchy1"/>
    <dgm:cxn modelId="{02731C93-766F-4727-A318-EEF2B92C830C}" type="presParOf" srcId="{58439DD4-A9ED-EE43-8E56-7ABAC0EBFCA6}" destId="{D05D04F1-0F1B-E241-A83C-45537A074DBF}" srcOrd="0" destOrd="0" presId="urn:microsoft.com/office/officeart/2005/8/layout/hierarchy1"/>
    <dgm:cxn modelId="{9CBEA105-28D1-4598-85A1-103A0E147793}" type="presParOf" srcId="{58439DD4-A9ED-EE43-8E56-7ABAC0EBFCA6}" destId="{26E53957-835B-1C41-85F6-037AC309F622}" srcOrd="1" destOrd="0" presId="urn:microsoft.com/office/officeart/2005/8/layout/hierarchy1"/>
    <dgm:cxn modelId="{41C3FED7-F474-452B-AE30-2F7B7F3CEB73}" type="presParOf" srcId="{3CC0AD24-1AC8-D746-8F4E-EF0FC5BC4BC9}" destId="{C71ADCCA-A2BC-8B42-A627-B21B43FE50F6}" srcOrd="1" destOrd="0" presId="urn:microsoft.com/office/officeart/2005/8/layout/hierarchy1"/>
    <dgm:cxn modelId="{12E242EA-C2AB-4410-9BA7-1A66634063F6}" type="presParOf" srcId="{C71ADCCA-A2BC-8B42-A627-B21B43FE50F6}" destId="{1D35311C-9F46-174A-B1BB-CD753ACBC867}" srcOrd="0" destOrd="0" presId="urn:microsoft.com/office/officeart/2005/8/layout/hierarchy1"/>
    <dgm:cxn modelId="{0B2F2568-810B-4703-8777-34D81D40A13F}" type="presParOf" srcId="{C71ADCCA-A2BC-8B42-A627-B21B43FE50F6}" destId="{318F9C4A-9A2F-D447-80FD-2C7028596299}" srcOrd="1" destOrd="0" presId="urn:microsoft.com/office/officeart/2005/8/layout/hierarchy1"/>
    <dgm:cxn modelId="{B9345772-49FC-4F93-9128-FBEEFBE47896}" type="presParOf" srcId="{318F9C4A-9A2F-D447-80FD-2C7028596299}" destId="{32028706-0CD4-A64A-9A8D-81CCDF3C4E41}" srcOrd="0" destOrd="0" presId="urn:microsoft.com/office/officeart/2005/8/layout/hierarchy1"/>
    <dgm:cxn modelId="{97508270-CB54-4344-AE14-5AE266CBCD16}" type="presParOf" srcId="{32028706-0CD4-A64A-9A8D-81CCDF3C4E41}" destId="{6DCC717B-588F-5246-BB20-943DE31096B7}" srcOrd="0" destOrd="0" presId="urn:microsoft.com/office/officeart/2005/8/layout/hierarchy1"/>
    <dgm:cxn modelId="{1F0817A0-4E7A-4E19-ACB9-4FD792884599}" type="presParOf" srcId="{32028706-0CD4-A64A-9A8D-81CCDF3C4E41}" destId="{AFACAE64-13AE-DA49-AA66-AEF6942736CB}" srcOrd="1" destOrd="0" presId="urn:microsoft.com/office/officeart/2005/8/layout/hierarchy1"/>
    <dgm:cxn modelId="{12FAD567-1ADC-41B4-B3CF-716D5257FB20}" type="presParOf" srcId="{318F9C4A-9A2F-D447-80FD-2C7028596299}" destId="{6CB949DB-B702-564F-960E-1F0B00F23E37}" srcOrd="1" destOrd="0" presId="urn:microsoft.com/office/officeart/2005/8/layout/hierarchy1"/>
    <dgm:cxn modelId="{A76AA970-5A66-4C36-888D-408AC74F42A5}" type="presParOf" srcId="{6CB949DB-B702-564F-960E-1F0B00F23E37}" destId="{BC46E9E2-1013-8245-B1D2-347771F8931B}" srcOrd="0" destOrd="0" presId="urn:microsoft.com/office/officeart/2005/8/layout/hierarchy1"/>
    <dgm:cxn modelId="{A379B386-E69C-47F1-953A-1E06C8A7DC60}" type="presParOf" srcId="{6CB949DB-B702-564F-960E-1F0B00F23E37}" destId="{CE59FBF8-23CE-5644-A983-98D2143BF5E9}" srcOrd="1" destOrd="0" presId="urn:microsoft.com/office/officeart/2005/8/layout/hierarchy1"/>
    <dgm:cxn modelId="{E278574D-4E1C-490C-ADAD-9E8BB7F68315}" type="presParOf" srcId="{CE59FBF8-23CE-5644-A983-98D2143BF5E9}" destId="{BB33747A-8AFB-F541-9B4B-87B3BAB3BBC7}" srcOrd="0" destOrd="0" presId="urn:microsoft.com/office/officeart/2005/8/layout/hierarchy1"/>
    <dgm:cxn modelId="{731CF7A6-0C9B-40ED-B1EC-699FD4027755}" type="presParOf" srcId="{BB33747A-8AFB-F541-9B4B-87B3BAB3BBC7}" destId="{FC0BC020-628B-A94F-8A5E-099B640B0BB7}" srcOrd="0" destOrd="0" presId="urn:microsoft.com/office/officeart/2005/8/layout/hierarchy1"/>
    <dgm:cxn modelId="{D1368E23-1002-413E-94F9-5AC104C11710}" type="presParOf" srcId="{BB33747A-8AFB-F541-9B4B-87B3BAB3BBC7}" destId="{040961FA-4146-4147-97C2-710097DDFDDE}" srcOrd="1" destOrd="0" presId="urn:microsoft.com/office/officeart/2005/8/layout/hierarchy1"/>
    <dgm:cxn modelId="{B6C222C5-D419-43C5-83DD-5DB96580D4F1}" type="presParOf" srcId="{CE59FBF8-23CE-5644-A983-98D2143BF5E9}" destId="{48638088-2FCB-3043-BE3F-50BE52B7C707}" srcOrd="1" destOrd="0" presId="urn:microsoft.com/office/officeart/2005/8/layout/hierarchy1"/>
    <dgm:cxn modelId="{E309BBB2-0B8D-4EB9-BCE1-942613BBA723}" type="presParOf" srcId="{C71ADCCA-A2BC-8B42-A627-B21B43FE50F6}" destId="{3682DEE1-6C15-BF49-A763-2A53ECE4B213}" srcOrd="2" destOrd="0" presId="urn:microsoft.com/office/officeart/2005/8/layout/hierarchy1"/>
    <dgm:cxn modelId="{BB4B6342-24F3-43FD-9586-B45DD52FD6E5}" type="presParOf" srcId="{C71ADCCA-A2BC-8B42-A627-B21B43FE50F6}" destId="{4F326DD5-2C5B-D34F-BE42-F0AFF5E0AD9C}" srcOrd="3" destOrd="0" presId="urn:microsoft.com/office/officeart/2005/8/layout/hierarchy1"/>
    <dgm:cxn modelId="{D83DE9AA-BD16-4A79-8F3C-B6B42AB3997F}" type="presParOf" srcId="{4F326DD5-2C5B-D34F-BE42-F0AFF5E0AD9C}" destId="{C612297A-BEC5-6B41-90DC-BE0A50C1DB47}" srcOrd="0" destOrd="0" presId="urn:microsoft.com/office/officeart/2005/8/layout/hierarchy1"/>
    <dgm:cxn modelId="{880647A6-B23B-4E44-AD94-F6539651628B}" type="presParOf" srcId="{C612297A-BEC5-6B41-90DC-BE0A50C1DB47}" destId="{A6FAA836-D980-2342-9057-3606D0E9BC7D}" srcOrd="0" destOrd="0" presId="urn:microsoft.com/office/officeart/2005/8/layout/hierarchy1"/>
    <dgm:cxn modelId="{D11DAAAC-431E-4F3E-BCE9-DFEDA2399488}" type="presParOf" srcId="{C612297A-BEC5-6B41-90DC-BE0A50C1DB47}" destId="{B53B7570-FB93-E042-8803-E64F9B06E5DD}" srcOrd="1" destOrd="0" presId="urn:microsoft.com/office/officeart/2005/8/layout/hierarchy1"/>
    <dgm:cxn modelId="{4E88986E-54AC-4A8F-AD91-4E1B18B2EEE1}" type="presParOf" srcId="{4F326DD5-2C5B-D34F-BE42-F0AFF5E0AD9C}" destId="{020E8C58-CF4F-4449-8478-FD70CF50AB73}" srcOrd="1" destOrd="0" presId="urn:microsoft.com/office/officeart/2005/8/layout/hierarchy1"/>
    <dgm:cxn modelId="{E024E493-C5EF-4254-BB11-DB3E36FD5DFF}" type="presParOf" srcId="{020E8C58-CF4F-4449-8478-FD70CF50AB73}" destId="{0E0A27B1-1ACE-934A-AC6F-46A5FDC305D7}" srcOrd="0" destOrd="0" presId="urn:microsoft.com/office/officeart/2005/8/layout/hierarchy1"/>
    <dgm:cxn modelId="{ED74A7B1-9B57-457D-878A-9EAC59322D7E}" type="presParOf" srcId="{020E8C58-CF4F-4449-8478-FD70CF50AB73}" destId="{8FC4EAA1-0911-F947-8A94-F500A309D724}" srcOrd="1" destOrd="0" presId="urn:microsoft.com/office/officeart/2005/8/layout/hierarchy1"/>
    <dgm:cxn modelId="{844BFC10-6E6F-4737-A100-913AF1EAB23C}" type="presParOf" srcId="{8FC4EAA1-0911-F947-8A94-F500A309D724}" destId="{FE7B22C0-4205-1A45-8E44-26CB44BC3A54}" srcOrd="0" destOrd="0" presId="urn:microsoft.com/office/officeart/2005/8/layout/hierarchy1"/>
    <dgm:cxn modelId="{64EB9A82-3B56-4740-BDBA-284B3C1FE62E}" type="presParOf" srcId="{FE7B22C0-4205-1A45-8E44-26CB44BC3A54}" destId="{B6F1B135-C047-724D-AAEF-C108A1CFC3A5}" srcOrd="0" destOrd="0" presId="urn:microsoft.com/office/officeart/2005/8/layout/hierarchy1"/>
    <dgm:cxn modelId="{AF8EF981-801F-4E6F-B1A1-A02A8AB459FE}" type="presParOf" srcId="{FE7B22C0-4205-1A45-8E44-26CB44BC3A54}" destId="{B62D9221-A848-D64E-A12B-DA5F6179FB0B}" srcOrd="1" destOrd="0" presId="urn:microsoft.com/office/officeart/2005/8/layout/hierarchy1"/>
    <dgm:cxn modelId="{CEB830EA-F735-47E5-94D2-D0401E59D131}" type="presParOf" srcId="{8FC4EAA1-0911-F947-8A94-F500A309D724}" destId="{437C4D8E-68A4-B442-BB02-7ADCF84E7220}" srcOrd="1" destOrd="0" presId="urn:microsoft.com/office/officeart/2005/8/layout/hierarchy1"/>
    <dgm:cxn modelId="{B0274E40-A07D-4D10-9B27-92E15DBAB3DA}" type="presParOf" srcId="{45434889-9D30-7140-A962-ADE00E29A00D}" destId="{8A9EFDE5-1786-D441-82BD-30EAB924BFA8}" srcOrd="2" destOrd="0" presId="urn:microsoft.com/office/officeart/2005/8/layout/hierarchy1"/>
    <dgm:cxn modelId="{2D450E23-F598-40FC-A6D9-AAA13C0C5AEB}" type="presParOf" srcId="{45434889-9D30-7140-A962-ADE00E29A00D}" destId="{BEF011AD-D34A-D640-9752-877A08CE492F}" srcOrd="3" destOrd="0" presId="urn:microsoft.com/office/officeart/2005/8/layout/hierarchy1"/>
    <dgm:cxn modelId="{F4AF0CCE-2CD1-4308-A5D4-DAF3F26F0482}" type="presParOf" srcId="{BEF011AD-D34A-D640-9752-877A08CE492F}" destId="{E2D55A86-C55E-194B-BBF4-F0EAC5D27CB0}" srcOrd="0" destOrd="0" presId="urn:microsoft.com/office/officeart/2005/8/layout/hierarchy1"/>
    <dgm:cxn modelId="{71E9D425-3AAF-448F-BDF9-8B9BF54D5E88}" type="presParOf" srcId="{E2D55A86-C55E-194B-BBF4-F0EAC5D27CB0}" destId="{89289080-0A78-F246-BB2F-9E80765F6D58}" srcOrd="0" destOrd="0" presId="urn:microsoft.com/office/officeart/2005/8/layout/hierarchy1"/>
    <dgm:cxn modelId="{888AD055-4E4B-42DE-83A9-F53847B57CED}" type="presParOf" srcId="{E2D55A86-C55E-194B-BBF4-F0EAC5D27CB0}" destId="{3ACF18EF-46AB-C547-995B-9A2601AEE817}" srcOrd="1" destOrd="0" presId="urn:microsoft.com/office/officeart/2005/8/layout/hierarchy1"/>
    <dgm:cxn modelId="{6F433511-1872-432A-B3BA-7FD748171859}" type="presParOf" srcId="{BEF011AD-D34A-D640-9752-877A08CE492F}" destId="{A77BBBE5-B00F-FD4F-9FF4-A4F92FC88023}" srcOrd="1" destOrd="0" presId="urn:microsoft.com/office/officeart/2005/8/layout/hierarchy1"/>
    <dgm:cxn modelId="{096586A4-B20C-4CA2-92EB-A2FA84943855}" type="presParOf" srcId="{A77BBBE5-B00F-FD4F-9FF4-A4F92FC88023}" destId="{88203692-D90A-DF44-9CF3-78D3DB1C6B42}" srcOrd="0" destOrd="0" presId="urn:microsoft.com/office/officeart/2005/8/layout/hierarchy1"/>
    <dgm:cxn modelId="{3F687683-129E-45B7-9E3B-0426E972955A}" type="presParOf" srcId="{A77BBBE5-B00F-FD4F-9FF4-A4F92FC88023}" destId="{072C59B1-8C99-D944-9FE5-034797A98605}" srcOrd="1" destOrd="0" presId="urn:microsoft.com/office/officeart/2005/8/layout/hierarchy1"/>
    <dgm:cxn modelId="{80805F3B-5B9A-4905-AFF3-0A51C71CB433}" type="presParOf" srcId="{072C59B1-8C99-D944-9FE5-034797A98605}" destId="{5FBF0EDD-F09E-A04D-B453-A90394846C2A}" srcOrd="0" destOrd="0" presId="urn:microsoft.com/office/officeart/2005/8/layout/hierarchy1"/>
    <dgm:cxn modelId="{AF2101B6-5876-403B-BF04-BE04AF4DDC59}" type="presParOf" srcId="{5FBF0EDD-F09E-A04D-B453-A90394846C2A}" destId="{BF69CDB0-CA33-5943-B9E5-3634A4222225}" srcOrd="0" destOrd="0" presId="urn:microsoft.com/office/officeart/2005/8/layout/hierarchy1"/>
    <dgm:cxn modelId="{3F6CD1D4-35D1-4B02-A9DD-4BF3ECB5382B}" type="presParOf" srcId="{5FBF0EDD-F09E-A04D-B453-A90394846C2A}" destId="{069FD52A-24D3-424F-AFB5-98B019761868}" srcOrd="1" destOrd="0" presId="urn:microsoft.com/office/officeart/2005/8/layout/hierarchy1"/>
    <dgm:cxn modelId="{645E5BDE-F4C8-4D6D-B8E6-119F694F1041}" type="presParOf" srcId="{072C59B1-8C99-D944-9FE5-034797A98605}" destId="{2C86B6D5-0805-AE4F-93FC-35BB6162A71B}" srcOrd="1" destOrd="0" presId="urn:microsoft.com/office/officeart/2005/8/layout/hierarchy1"/>
    <dgm:cxn modelId="{063317C9-C2A4-47D0-A525-F0446B5EF2BF}" type="presParOf" srcId="{2C86B6D5-0805-AE4F-93FC-35BB6162A71B}" destId="{24ECDB79-4E0A-524C-BFF5-44BB3B9FD9CF}" srcOrd="0" destOrd="0" presId="urn:microsoft.com/office/officeart/2005/8/layout/hierarchy1"/>
    <dgm:cxn modelId="{373997F5-5FA9-42B2-85DA-96D713ADCDEB}" type="presParOf" srcId="{2C86B6D5-0805-AE4F-93FC-35BB6162A71B}" destId="{4E616DBF-9FF9-5341-8763-139527639CC3}" srcOrd="1" destOrd="0" presId="urn:microsoft.com/office/officeart/2005/8/layout/hierarchy1"/>
    <dgm:cxn modelId="{F29A0DA5-EC62-438D-9547-F58391E2C465}" type="presParOf" srcId="{4E616DBF-9FF9-5341-8763-139527639CC3}" destId="{8D742A84-F535-DF46-8CD2-249ABC1ACAA0}" srcOrd="0" destOrd="0" presId="urn:microsoft.com/office/officeart/2005/8/layout/hierarchy1"/>
    <dgm:cxn modelId="{AE6DA2F7-1B88-46E5-AAC7-B98961937CBB}" type="presParOf" srcId="{8D742A84-F535-DF46-8CD2-249ABC1ACAA0}" destId="{0534CA32-BCBA-304F-A3A7-9FF46CF410B5}" srcOrd="0" destOrd="0" presId="urn:microsoft.com/office/officeart/2005/8/layout/hierarchy1"/>
    <dgm:cxn modelId="{D3AAED27-399A-4A44-8230-7B91384215B5}" type="presParOf" srcId="{8D742A84-F535-DF46-8CD2-249ABC1ACAA0}" destId="{3243BBA2-6655-AE47-953A-059FC91102FF}" srcOrd="1" destOrd="0" presId="urn:microsoft.com/office/officeart/2005/8/layout/hierarchy1"/>
    <dgm:cxn modelId="{895DC48D-6667-4C37-B824-1B071B9E5B7D}" type="presParOf" srcId="{4E616DBF-9FF9-5341-8763-139527639CC3}" destId="{CC4AA5E7-C13E-764B-9DA8-E274A6806F5B}" srcOrd="1" destOrd="0" presId="urn:microsoft.com/office/officeart/2005/8/layout/hierarchy1"/>
    <dgm:cxn modelId="{41D1C156-F421-4EC3-B518-E666088C5EEB}" type="presParOf" srcId="{CC4AA5E7-C13E-764B-9DA8-E274A6806F5B}" destId="{FE4EECD9-35E7-DD4F-89D7-9721FF8BF5B6}" srcOrd="0" destOrd="0" presId="urn:microsoft.com/office/officeart/2005/8/layout/hierarchy1"/>
    <dgm:cxn modelId="{5A36DF96-C634-4393-B810-7A31114C9CF6}" type="presParOf" srcId="{CC4AA5E7-C13E-764B-9DA8-E274A6806F5B}" destId="{675D9556-F7AA-2C42-A579-B1C218ABFB6D}" srcOrd="1" destOrd="0" presId="urn:microsoft.com/office/officeart/2005/8/layout/hierarchy1"/>
    <dgm:cxn modelId="{301B4BDB-5264-4FDB-B61B-3B6519E1461F}" type="presParOf" srcId="{675D9556-F7AA-2C42-A579-B1C218ABFB6D}" destId="{001CDE19-2441-4E45-9E96-F2EDAC2373E2}" srcOrd="0" destOrd="0" presId="urn:microsoft.com/office/officeart/2005/8/layout/hierarchy1"/>
    <dgm:cxn modelId="{C85A56F7-4A08-4FE0-A0FE-F3932D7A2830}" type="presParOf" srcId="{001CDE19-2441-4E45-9E96-F2EDAC2373E2}" destId="{67082B09-56D9-6242-83FB-7586FF33BAF7}" srcOrd="0" destOrd="0" presId="urn:microsoft.com/office/officeart/2005/8/layout/hierarchy1"/>
    <dgm:cxn modelId="{0CA0EBE0-E76E-48DE-BFAD-DBFC348F454D}" type="presParOf" srcId="{001CDE19-2441-4E45-9E96-F2EDAC2373E2}" destId="{50ECD7BE-762F-1A4F-804C-21475BF40DE2}" srcOrd="1" destOrd="0" presId="urn:microsoft.com/office/officeart/2005/8/layout/hierarchy1"/>
    <dgm:cxn modelId="{589680A9-7E40-4746-B696-462F92A8304E}" type="presParOf" srcId="{675D9556-F7AA-2C42-A579-B1C218ABFB6D}" destId="{0E6ECE9A-17A3-724C-9B9E-9E80E59E570B}" srcOrd="1" destOrd="0" presId="urn:microsoft.com/office/officeart/2005/8/layout/hierarchy1"/>
    <dgm:cxn modelId="{F9011E08-0340-4D89-AD5D-03B9C0A8001F}" type="presParOf" srcId="{A77BBBE5-B00F-FD4F-9FF4-A4F92FC88023}" destId="{482882C4-126D-E34A-ADC6-D6E98AB56D57}" srcOrd="2" destOrd="0" presId="urn:microsoft.com/office/officeart/2005/8/layout/hierarchy1"/>
    <dgm:cxn modelId="{4C86F8FA-F104-4061-96AE-4A981B49871F}" type="presParOf" srcId="{A77BBBE5-B00F-FD4F-9FF4-A4F92FC88023}" destId="{DCDBA9D0-9DCE-BF41-97C6-FD964C7BCDBB}" srcOrd="3" destOrd="0" presId="urn:microsoft.com/office/officeart/2005/8/layout/hierarchy1"/>
    <dgm:cxn modelId="{E1975D4D-EA93-4748-9321-233674411DCC}" type="presParOf" srcId="{DCDBA9D0-9DCE-BF41-97C6-FD964C7BCDBB}" destId="{0770B02C-D1C4-3D48-964B-9C9B48129974}" srcOrd="0" destOrd="0" presId="urn:microsoft.com/office/officeart/2005/8/layout/hierarchy1"/>
    <dgm:cxn modelId="{60851152-E816-472A-82D7-D73EACDD49C2}" type="presParOf" srcId="{0770B02C-D1C4-3D48-964B-9C9B48129974}" destId="{E8DC8E45-8E72-494F-8B6F-6AE9C015BD33}" srcOrd="0" destOrd="0" presId="urn:microsoft.com/office/officeart/2005/8/layout/hierarchy1"/>
    <dgm:cxn modelId="{48B04739-A65B-4A1A-9F18-FBBD671CF79D}" type="presParOf" srcId="{0770B02C-D1C4-3D48-964B-9C9B48129974}" destId="{8D0A708A-A9E8-904E-A139-05B85C1C8862}" srcOrd="1" destOrd="0" presId="urn:microsoft.com/office/officeart/2005/8/layout/hierarchy1"/>
    <dgm:cxn modelId="{0F14136A-EC41-44E3-999E-AD4C714819C0}" type="presParOf" srcId="{DCDBA9D0-9DCE-BF41-97C6-FD964C7BCDBB}" destId="{EAA26E73-24AC-4F40-8738-49526FA648A2}" srcOrd="1" destOrd="0" presId="urn:microsoft.com/office/officeart/2005/8/layout/hierarchy1"/>
    <dgm:cxn modelId="{A671FB03-C12A-42AC-B780-7F33431104B9}" type="presParOf" srcId="{EAA26E73-24AC-4F40-8738-49526FA648A2}" destId="{38667922-C87A-8E46-84A0-A06DAE79D2F0}" srcOrd="0" destOrd="0" presId="urn:microsoft.com/office/officeart/2005/8/layout/hierarchy1"/>
    <dgm:cxn modelId="{EF4624DD-7134-47A3-A888-1EA5C0B0F27F}" type="presParOf" srcId="{EAA26E73-24AC-4F40-8738-49526FA648A2}" destId="{93127FCC-09DA-0747-A461-09A7886DEFC1}" srcOrd="1" destOrd="0" presId="urn:microsoft.com/office/officeart/2005/8/layout/hierarchy1"/>
    <dgm:cxn modelId="{7F9090B2-5057-4FD2-B276-A8436F084C95}" type="presParOf" srcId="{93127FCC-09DA-0747-A461-09A7886DEFC1}" destId="{197E5DD7-21B0-E444-A067-399B178FF49A}" srcOrd="0" destOrd="0" presId="urn:microsoft.com/office/officeart/2005/8/layout/hierarchy1"/>
    <dgm:cxn modelId="{C02617F4-2F8F-41D6-989A-0EB175192CB8}" type="presParOf" srcId="{197E5DD7-21B0-E444-A067-399B178FF49A}" destId="{DA9AA782-21E5-9A48-885C-C4BFE15DA5AE}" srcOrd="0" destOrd="0" presId="urn:microsoft.com/office/officeart/2005/8/layout/hierarchy1"/>
    <dgm:cxn modelId="{F7787824-72EA-4EB9-9FBD-14C2BBB7ED87}" type="presParOf" srcId="{197E5DD7-21B0-E444-A067-399B178FF49A}" destId="{176117DA-5510-D947-8B67-0EF60B90106D}" srcOrd="1" destOrd="0" presId="urn:microsoft.com/office/officeart/2005/8/layout/hierarchy1"/>
    <dgm:cxn modelId="{C36BCA34-3DD5-487D-8CE9-94BA35BC43B7}" type="presParOf" srcId="{93127FCC-09DA-0747-A461-09A7886DEFC1}" destId="{BD7F6C22-1177-D04E-B978-E618EAF915E3}" srcOrd="1" destOrd="0" presId="urn:microsoft.com/office/officeart/2005/8/layout/hierarchy1"/>
    <dgm:cxn modelId="{79E7E218-AA85-451E-9800-75B4C0B36487}" type="presParOf" srcId="{1DFDAB55-3F08-A940-9581-144922543169}" destId="{5C20F240-8A93-4941-BF32-85A91D5CFA07}" srcOrd="1" destOrd="0" presId="urn:microsoft.com/office/officeart/2005/8/layout/hierarchy1"/>
    <dgm:cxn modelId="{4F217556-1FA5-4B2C-BEC5-18A39D350EC0}" type="presParOf" srcId="{5C20F240-8A93-4941-BF32-85A91D5CFA07}" destId="{DEBEB5CB-139F-6049-B8C6-A717F2568B70}" srcOrd="0" destOrd="0" presId="urn:microsoft.com/office/officeart/2005/8/layout/hierarchy1"/>
    <dgm:cxn modelId="{820D63D1-2F7C-4CBF-9BF0-C5FCDE5E0469}" type="presParOf" srcId="{DEBEB5CB-139F-6049-B8C6-A717F2568B70}" destId="{E08484B4-4173-0E4A-A3EC-D2053FFFE303}" srcOrd="0" destOrd="0" presId="urn:microsoft.com/office/officeart/2005/8/layout/hierarchy1"/>
    <dgm:cxn modelId="{C74E82EF-EA15-493E-827B-45B079CA88DD}" type="presParOf" srcId="{DEBEB5CB-139F-6049-B8C6-A717F2568B70}" destId="{21FFEA6F-781F-1544-B0C5-E659BF9A5CF6}" srcOrd="1" destOrd="0" presId="urn:microsoft.com/office/officeart/2005/8/layout/hierarchy1"/>
    <dgm:cxn modelId="{C920AA08-0E82-43D9-AA50-447628712A75}" type="presParOf" srcId="{5C20F240-8A93-4941-BF32-85A91D5CFA07}" destId="{0425BF28-D79D-E64C-8B2A-9E14B22D5DFF}" srcOrd="1" destOrd="0" presId="urn:microsoft.com/office/officeart/2005/8/layout/hierarchy1"/>
    <dgm:cxn modelId="{EA86A90E-0082-4EE9-BBB4-B68BC2169596}" type="presParOf" srcId="{0425BF28-D79D-E64C-8B2A-9E14B22D5DFF}" destId="{87CBB7C4-3A1A-FD42-8E6B-8BDE0DA744D6}" srcOrd="0" destOrd="0" presId="urn:microsoft.com/office/officeart/2005/8/layout/hierarchy1"/>
    <dgm:cxn modelId="{A0E62140-DC6B-4270-96AC-39CBBE154C6F}" type="presParOf" srcId="{0425BF28-D79D-E64C-8B2A-9E14B22D5DFF}" destId="{F6DB87E9-EB81-EA49-8CEA-A0E9EE0FFDCC}" srcOrd="1" destOrd="0" presId="urn:microsoft.com/office/officeart/2005/8/layout/hierarchy1"/>
    <dgm:cxn modelId="{89BCA45F-52C6-4B83-A934-E045DBB1F586}" type="presParOf" srcId="{F6DB87E9-EB81-EA49-8CEA-A0E9EE0FFDCC}" destId="{34B97989-B6E7-AC47-86C2-3FE7839EAE9A}" srcOrd="0" destOrd="0" presId="urn:microsoft.com/office/officeart/2005/8/layout/hierarchy1"/>
    <dgm:cxn modelId="{55251CB9-699C-4DED-95EC-6E837F1B022E}" type="presParOf" srcId="{34B97989-B6E7-AC47-86C2-3FE7839EAE9A}" destId="{4D2F93A1-709B-8B48-A9A8-951B33F18D72}" srcOrd="0" destOrd="0" presId="urn:microsoft.com/office/officeart/2005/8/layout/hierarchy1"/>
    <dgm:cxn modelId="{49F64FCE-6FD3-4646-95A5-A504D380AA34}" type="presParOf" srcId="{34B97989-B6E7-AC47-86C2-3FE7839EAE9A}" destId="{DDE11021-99A9-3A4D-A549-67BDE5336352}" srcOrd="1" destOrd="0" presId="urn:microsoft.com/office/officeart/2005/8/layout/hierarchy1"/>
    <dgm:cxn modelId="{7B9E1ED0-DB78-4078-A12D-320670F747B2}" type="presParOf" srcId="{F6DB87E9-EB81-EA49-8CEA-A0E9EE0FFDCC}" destId="{7AC47053-69DC-0D4B-9BFE-7C9A5A71307A}" srcOrd="1" destOrd="0" presId="urn:microsoft.com/office/officeart/2005/8/layout/hierarchy1"/>
    <dgm:cxn modelId="{1B104966-682A-4B3C-B962-BBACFB5DCD79}" type="presParOf" srcId="{7AC47053-69DC-0D4B-9BFE-7C9A5A71307A}" destId="{49922DB9-D246-5F40-8520-C3016E248C26}" srcOrd="0" destOrd="0" presId="urn:microsoft.com/office/officeart/2005/8/layout/hierarchy1"/>
    <dgm:cxn modelId="{455C642B-4AF6-4A97-9B43-8D567D919D4A}" type="presParOf" srcId="{7AC47053-69DC-0D4B-9BFE-7C9A5A71307A}" destId="{36AF5FBE-AC60-EC45-ACBF-A34EB96B5A63}" srcOrd="1" destOrd="0" presId="urn:microsoft.com/office/officeart/2005/8/layout/hierarchy1"/>
    <dgm:cxn modelId="{0E9E6337-618D-45AC-A223-A4AE7530FF2F}" type="presParOf" srcId="{36AF5FBE-AC60-EC45-ACBF-A34EB96B5A63}" destId="{EB7CFCD3-3C80-1840-8DE2-7BE5E9701567}" srcOrd="0" destOrd="0" presId="urn:microsoft.com/office/officeart/2005/8/layout/hierarchy1"/>
    <dgm:cxn modelId="{129D5036-0238-46E9-9E5F-E53B8CAA9FF8}" type="presParOf" srcId="{EB7CFCD3-3C80-1840-8DE2-7BE5E9701567}" destId="{7225556F-D73B-4D4A-BCE7-B1CC64130505}" srcOrd="0" destOrd="0" presId="urn:microsoft.com/office/officeart/2005/8/layout/hierarchy1"/>
    <dgm:cxn modelId="{BEE670F8-3398-416C-A479-AC79383CD635}" type="presParOf" srcId="{EB7CFCD3-3C80-1840-8DE2-7BE5E9701567}" destId="{617E9AAD-7C64-894A-9FA1-032668D5D950}" srcOrd="1" destOrd="0" presId="urn:microsoft.com/office/officeart/2005/8/layout/hierarchy1"/>
    <dgm:cxn modelId="{7F3221F7-9539-4CC7-BAD3-DDE3515559E5}" type="presParOf" srcId="{36AF5FBE-AC60-EC45-ACBF-A34EB96B5A63}" destId="{AEC7C3FA-17C0-F04B-8F2B-116CDF5F5759}" srcOrd="1" destOrd="0" presId="urn:microsoft.com/office/officeart/2005/8/layout/hierarchy1"/>
    <dgm:cxn modelId="{CF64C569-218E-46DC-A161-C9A2C243C599}" type="presParOf" srcId="{AEC7C3FA-17C0-F04B-8F2B-116CDF5F5759}" destId="{0BF430B6-8E83-484F-980D-EECB33832B3F}" srcOrd="0" destOrd="0" presId="urn:microsoft.com/office/officeart/2005/8/layout/hierarchy1"/>
    <dgm:cxn modelId="{3F195B4C-D209-4B28-B515-883EAFC5BAA5}" type="presParOf" srcId="{AEC7C3FA-17C0-F04B-8F2B-116CDF5F5759}" destId="{2B726D61-5A18-6C49-8317-EEF0076B1B93}" srcOrd="1" destOrd="0" presId="urn:microsoft.com/office/officeart/2005/8/layout/hierarchy1"/>
    <dgm:cxn modelId="{6707E738-4D7D-4864-B1D3-BAD683E1085D}" type="presParOf" srcId="{2B726D61-5A18-6C49-8317-EEF0076B1B93}" destId="{3FB694B3-95A8-8440-9CED-AA3BABE74DE1}" srcOrd="0" destOrd="0" presId="urn:microsoft.com/office/officeart/2005/8/layout/hierarchy1"/>
    <dgm:cxn modelId="{2D04B72D-C066-473B-B60E-5086A0D7582E}" type="presParOf" srcId="{3FB694B3-95A8-8440-9CED-AA3BABE74DE1}" destId="{557FF5C3-5A76-7045-A1B4-D7A1CAEA277F}" srcOrd="0" destOrd="0" presId="urn:microsoft.com/office/officeart/2005/8/layout/hierarchy1"/>
    <dgm:cxn modelId="{106FDD72-38B5-4638-8370-DC1C7B1D160C}" type="presParOf" srcId="{3FB694B3-95A8-8440-9CED-AA3BABE74DE1}" destId="{946A694C-C57D-ED48-A828-0FAC1285B903}" srcOrd="1" destOrd="0" presId="urn:microsoft.com/office/officeart/2005/8/layout/hierarchy1"/>
    <dgm:cxn modelId="{D12D1258-D0A0-4FE0-8CA1-F29ED8FD0FE7}" type="presParOf" srcId="{2B726D61-5A18-6C49-8317-EEF0076B1B93}" destId="{D0B45E3D-BCE5-0347-83A8-CBB1738268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430B6-8E83-484F-980D-EECB33832B3F}">
      <dsp:nvSpPr>
        <dsp:cNvPr id="0" name=""/>
        <dsp:cNvSpPr/>
      </dsp:nvSpPr>
      <dsp:spPr>
        <a:xfrm>
          <a:off x="7178920" y="2497779"/>
          <a:ext cx="91440" cy="12155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558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22DB9-D246-5F40-8520-C3016E248C26}">
      <dsp:nvSpPr>
        <dsp:cNvPr id="0" name=""/>
        <dsp:cNvSpPr/>
      </dsp:nvSpPr>
      <dsp:spPr>
        <a:xfrm>
          <a:off x="7178920" y="1568336"/>
          <a:ext cx="91440" cy="2919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BB7C4-3A1A-FD42-8E6B-8BDE0DA744D6}">
      <dsp:nvSpPr>
        <dsp:cNvPr id="0" name=""/>
        <dsp:cNvSpPr/>
      </dsp:nvSpPr>
      <dsp:spPr>
        <a:xfrm>
          <a:off x="7178920" y="638892"/>
          <a:ext cx="91440" cy="2919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967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67922-C87A-8E46-84A0-A06DAE79D2F0}">
      <dsp:nvSpPr>
        <dsp:cNvPr id="0" name=""/>
        <dsp:cNvSpPr/>
      </dsp:nvSpPr>
      <dsp:spPr>
        <a:xfrm>
          <a:off x="5734367" y="2497779"/>
          <a:ext cx="91440" cy="12228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282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882C4-126D-E34A-ADC6-D6E98AB56D57}">
      <dsp:nvSpPr>
        <dsp:cNvPr id="0" name=""/>
        <dsp:cNvSpPr/>
      </dsp:nvSpPr>
      <dsp:spPr>
        <a:xfrm>
          <a:off x="4622902" y="1568336"/>
          <a:ext cx="1157185" cy="291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967"/>
              </a:lnTo>
              <a:lnTo>
                <a:pt x="1157185" y="198967"/>
              </a:lnTo>
              <a:lnTo>
                <a:pt x="1157185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EECD9-35E7-DD4F-89D7-9721FF8BF5B6}">
      <dsp:nvSpPr>
        <dsp:cNvPr id="0" name=""/>
        <dsp:cNvSpPr/>
      </dsp:nvSpPr>
      <dsp:spPr>
        <a:xfrm>
          <a:off x="3963688" y="3427222"/>
          <a:ext cx="91440" cy="2830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308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CDB79-4E0A-524C-BFF5-44BB3B9FD9CF}">
      <dsp:nvSpPr>
        <dsp:cNvPr id="0" name=""/>
        <dsp:cNvSpPr/>
      </dsp:nvSpPr>
      <dsp:spPr>
        <a:xfrm>
          <a:off x="4009408" y="2497779"/>
          <a:ext cx="543691" cy="291967"/>
        </a:xfrm>
        <a:custGeom>
          <a:avLst/>
          <a:gdLst/>
          <a:ahLst/>
          <a:cxnLst/>
          <a:rect l="0" t="0" r="0" b="0"/>
          <a:pathLst>
            <a:path>
              <a:moveTo>
                <a:pt x="543691" y="0"/>
              </a:moveTo>
              <a:lnTo>
                <a:pt x="543691" y="198967"/>
              </a:lnTo>
              <a:lnTo>
                <a:pt x="0" y="198967"/>
              </a:lnTo>
              <a:lnTo>
                <a:pt x="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03692-D90A-DF44-9CF3-78D3DB1C6B42}">
      <dsp:nvSpPr>
        <dsp:cNvPr id="0" name=""/>
        <dsp:cNvSpPr/>
      </dsp:nvSpPr>
      <dsp:spPr>
        <a:xfrm>
          <a:off x="4507379" y="1568336"/>
          <a:ext cx="91440" cy="291967"/>
        </a:xfrm>
        <a:custGeom>
          <a:avLst/>
          <a:gdLst/>
          <a:ahLst/>
          <a:cxnLst/>
          <a:rect l="0" t="0" r="0" b="0"/>
          <a:pathLst>
            <a:path>
              <a:moveTo>
                <a:pt x="115522" y="0"/>
              </a:moveTo>
              <a:lnTo>
                <a:pt x="115522" y="198967"/>
              </a:lnTo>
              <a:lnTo>
                <a:pt x="45720" y="198967"/>
              </a:lnTo>
              <a:lnTo>
                <a:pt x="4572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EFDE5-1786-D441-82BD-30EAB924BFA8}">
      <dsp:nvSpPr>
        <dsp:cNvPr id="0" name=""/>
        <dsp:cNvSpPr/>
      </dsp:nvSpPr>
      <dsp:spPr>
        <a:xfrm>
          <a:off x="3632858" y="638892"/>
          <a:ext cx="990043" cy="291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967"/>
              </a:lnTo>
              <a:lnTo>
                <a:pt x="990043" y="198967"/>
              </a:lnTo>
              <a:lnTo>
                <a:pt x="990043" y="291967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A27B1-1ACE-934A-AC6F-46A5FDC305D7}">
      <dsp:nvSpPr>
        <dsp:cNvPr id="0" name=""/>
        <dsp:cNvSpPr/>
      </dsp:nvSpPr>
      <dsp:spPr>
        <a:xfrm>
          <a:off x="2265339" y="3427222"/>
          <a:ext cx="91440" cy="2919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2DEE1-6C15-BF49-A763-2A53ECE4B213}">
      <dsp:nvSpPr>
        <dsp:cNvPr id="0" name=""/>
        <dsp:cNvSpPr/>
      </dsp:nvSpPr>
      <dsp:spPr>
        <a:xfrm>
          <a:off x="1697565" y="2497779"/>
          <a:ext cx="613493" cy="291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967"/>
              </a:lnTo>
              <a:lnTo>
                <a:pt x="613493" y="198967"/>
              </a:lnTo>
              <a:lnTo>
                <a:pt x="613493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46E9E2-1013-8245-B1D2-347771F8931B}">
      <dsp:nvSpPr>
        <dsp:cNvPr id="0" name=""/>
        <dsp:cNvSpPr/>
      </dsp:nvSpPr>
      <dsp:spPr>
        <a:xfrm>
          <a:off x="1038351" y="3427222"/>
          <a:ext cx="91440" cy="2919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5311C-9F46-174A-B1BB-CD753ACBC867}">
      <dsp:nvSpPr>
        <dsp:cNvPr id="0" name=""/>
        <dsp:cNvSpPr/>
      </dsp:nvSpPr>
      <dsp:spPr>
        <a:xfrm>
          <a:off x="1084071" y="2497779"/>
          <a:ext cx="613493" cy="291967"/>
        </a:xfrm>
        <a:custGeom>
          <a:avLst/>
          <a:gdLst/>
          <a:ahLst/>
          <a:cxnLst/>
          <a:rect l="0" t="0" r="0" b="0"/>
          <a:pathLst>
            <a:path>
              <a:moveTo>
                <a:pt x="613493" y="0"/>
              </a:moveTo>
              <a:lnTo>
                <a:pt x="613493" y="198967"/>
              </a:lnTo>
              <a:lnTo>
                <a:pt x="0" y="198967"/>
              </a:lnTo>
              <a:lnTo>
                <a:pt x="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37573-D201-1545-8D28-AB85A7EAF4D7}">
      <dsp:nvSpPr>
        <dsp:cNvPr id="0" name=""/>
        <dsp:cNvSpPr/>
      </dsp:nvSpPr>
      <dsp:spPr>
        <a:xfrm>
          <a:off x="1697565" y="1568336"/>
          <a:ext cx="159819" cy="291967"/>
        </a:xfrm>
        <a:custGeom>
          <a:avLst/>
          <a:gdLst/>
          <a:ahLst/>
          <a:cxnLst/>
          <a:rect l="0" t="0" r="0" b="0"/>
          <a:pathLst>
            <a:path>
              <a:moveTo>
                <a:pt x="159819" y="0"/>
              </a:moveTo>
              <a:lnTo>
                <a:pt x="159819" y="198967"/>
              </a:lnTo>
              <a:lnTo>
                <a:pt x="0" y="198967"/>
              </a:lnTo>
              <a:lnTo>
                <a:pt x="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CACA4C-8B03-3446-A574-AFD51CC26E35}">
      <dsp:nvSpPr>
        <dsp:cNvPr id="0" name=""/>
        <dsp:cNvSpPr/>
      </dsp:nvSpPr>
      <dsp:spPr>
        <a:xfrm>
          <a:off x="470577" y="1568336"/>
          <a:ext cx="1386807" cy="291967"/>
        </a:xfrm>
        <a:custGeom>
          <a:avLst/>
          <a:gdLst/>
          <a:ahLst/>
          <a:cxnLst/>
          <a:rect l="0" t="0" r="0" b="0"/>
          <a:pathLst>
            <a:path>
              <a:moveTo>
                <a:pt x="1386807" y="0"/>
              </a:moveTo>
              <a:lnTo>
                <a:pt x="1386807" y="198967"/>
              </a:lnTo>
              <a:lnTo>
                <a:pt x="0" y="198967"/>
              </a:lnTo>
              <a:lnTo>
                <a:pt x="0" y="29196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246A8-FEB4-7942-9E2C-BFC5329866EA}">
      <dsp:nvSpPr>
        <dsp:cNvPr id="0" name=""/>
        <dsp:cNvSpPr/>
      </dsp:nvSpPr>
      <dsp:spPr>
        <a:xfrm>
          <a:off x="1857385" y="638892"/>
          <a:ext cx="1775473" cy="291967"/>
        </a:xfrm>
        <a:custGeom>
          <a:avLst/>
          <a:gdLst/>
          <a:ahLst/>
          <a:cxnLst/>
          <a:rect l="0" t="0" r="0" b="0"/>
          <a:pathLst>
            <a:path>
              <a:moveTo>
                <a:pt x="1775473" y="0"/>
              </a:moveTo>
              <a:lnTo>
                <a:pt x="1775473" y="198967"/>
              </a:lnTo>
              <a:lnTo>
                <a:pt x="0" y="198967"/>
              </a:lnTo>
              <a:lnTo>
                <a:pt x="0" y="291967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DD440-D3B6-3E49-97BE-F3F61A32DB71}">
      <dsp:nvSpPr>
        <dsp:cNvPr id="0" name=""/>
        <dsp:cNvSpPr/>
      </dsp:nvSpPr>
      <dsp:spPr>
        <a:xfrm>
          <a:off x="3130909" y="1416"/>
          <a:ext cx="1003899" cy="637475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789A7A-3476-B547-AB91-635AABD34DA4}">
      <dsp:nvSpPr>
        <dsp:cNvPr id="0" name=""/>
        <dsp:cNvSpPr/>
      </dsp:nvSpPr>
      <dsp:spPr>
        <a:xfrm>
          <a:off x="3242453" y="107383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Beam</a:t>
          </a:r>
        </a:p>
      </dsp:txBody>
      <dsp:txXfrm>
        <a:off x="3261124" y="126054"/>
        <a:ext cx="966557" cy="600133"/>
      </dsp:txXfrm>
    </dsp:sp>
    <dsp:sp modelId="{E44A6023-358E-1D49-81A0-BF242A6689CB}">
      <dsp:nvSpPr>
        <dsp:cNvPr id="0" name=""/>
        <dsp:cNvSpPr/>
      </dsp:nvSpPr>
      <dsp:spPr>
        <a:xfrm>
          <a:off x="1355435" y="930860"/>
          <a:ext cx="1003899" cy="637475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BDC28-0AEA-764D-AE38-9A98351BF523}">
      <dsp:nvSpPr>
        <dsp:cNvPr id="0" name=""/>
        <dsp:cNvSpPr/>
      </dsp:nvSpPr>
      <dsp:spPr>
        <a:xfrm>
          <a:off x="1466979" y="1036827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Laser</a:t>
          </a:r>
        </a:p>
      </dsp:txBody>
      <dsp:txXfrm>
        <a:off x="1485650" y="1055498"/>
        <a:ext cx="966557" cy="600133"/>
      </dsp:txXfrm>
    </dsp:sp>
    <dsp:sp modelId="{4BD4C8E3-6F65-A341-9945-E36CD72F0678}">
      <dsp:nvSpPr>
        <dsp:cNvPr id="0" name=""/>
        <dsp:cNvSpPr/>
      </dsp:nvSpPr>
      <dsp:spPr>
        <a:xfrm>
          <a:off x="-31372" y="1860303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117EA-CE8E-7444-BDB1-78ED823AC0E2}">
      <dsp:nvSpPr>
        <dsp:cNvPr id="0" name=""/>
        <dsp:cNvSpPr/>
      </dsp:nvSpPr>
      <dsp:spPr>
        <a:xfrm>
          <a:off x="80172" y="1966270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Wire</a:t>
          </a:r>
        </a:p>
      </dsp:txBody>
      <dsp:txXfrm>
        <a:off x="98843" y="1984941"/>
        <a:ext cx="966557" cy="600133"/>
      </dsp:txXfrm>
    </dsp:sp>
    <dsp:sp modelId="{D05D04F1-0F1B-E241-A83C-45537A074DBF}">
      <dsp:nvSpPr>
        <dsp:cNvPr id="0" name=""/>
        <dsp:cNvSpPr/>
      </dsp:nvSpPr>
      <dsp:spPr>
        <a:xfrm>
          <a:off x="1195615" y="1860303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E53957-835B-1C41-85F6-037AC309F622}">
      <dsp:nvSpPr>
        <dsp:cNvPr id="0" name=""/>
        <dsp:cNvSpPr/>
      </dsp:nvSpPr>
      <dsp:spPr>
        <a:xfrm>
          <a:off x="1307160" y="1966270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Powder</a:t>
          </a:r>
        </a:p>
      </dsp:txBody>
      <dsp:txXfrm>
        <a:off x="1325831" y="1984941"/>
        <a:ext cx="966557" cy="600133"/>
      </dsp:txXfrm>
    </dsp:sp>
    <dsp:sp modelId="{6DCC717B-588F-5246-BB20-943DE31096B7}">
      <dsp:nvSpPr>
        <dsp:cNvPr id="0" name=""/>
        <dsp:cNvSpPr/>
      </dsp:nvSpPr>
      <dsp:spPr>
        <a:xfrm>
          <a:off x="582121" y="2789746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ACAE64-13AE-DA49-AA66-AEF6942736CB}">
      <dsp:nvSpPr>
        <dsp:cNvPr id="0" name=""/>
        <dsp:cNvSpPr/>
      </dsp:nvSpPr>
      <dsp:spPr>
        <a:xfrm>
          <a:off x="693666" y="2895713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Powder bed</a:t>
          </a:r>
        </a:p>
      </dsp:txBody>
      <dsp:txXfrm>
        <a:off x="712337" y="2914384"/>
        <a:ext cx="966557" cy="600133"/>
      </dsp:txXfrm>
    </dsp:sp>
    <dsp:sp modelId="{FC0BC020-628B-A94F-8A5E-099B640B0BB7}">
      <dsp:nvSpPr>
        <dsp:cNvPr id="0" name=""/>
        <dsp:cNvSpPr/>
      </dsp:nvSpPr>
      <dsp:spPr>
        <a:xfrm>
          <a:off x="582121" y="3719190"/>
          <a:ext cx="1003899" cy="63747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0961FA-4146-4147-97C2-710097DDFDDE}">
      <dsp:nvSpPr>
        <dsp:cNvPr id="0" name=""/>
        <dsp:cNvSpPr/>
      </dsp:nvSpPr>
      <dsp:spPr>
        <a:xfrm>
          <a:off x="693666" y="3825157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Selective Laser Melting</a:t>
          </a:r>
        </a:p>
      </dsp:txBody>
      <dsp:txXfrm>
        <a:off x="712337" y="3843828"/>
        <a:ext cx="966557" cy="600133"/>
      </dsp:txXfrm>
    </dsp:sp>
    <dsp:sp modelId="{A6FAA836-D980-2342-9057-3606D0E9BC7D}">
      <dsp:nvSpPr>
        <dsp:cNvPr id="0" name=""/>
        <dsp:cNvSpPr/>
      </dsp:nvSpPr>
      <dsp:spPr>
        <a:xfrm>
          <a:off x="1809109" y="2789746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B7570-FB93-E042-8803-E64F9B06E5DD}">
      <dsp:nvSpPr>
        <dsp:cNvPr id="0" name=""/>
        <dsp:cNvSpPr/>
      </dsp:nvSpPr>
      <dsp:spPr>
        <a:xfrm>
          <a:off x="1920654" y="2895713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Blown powder</a:t>
          </a:r>
        </a:p>
      </dsp:txBody>
      <dsp:txXfrm>
        <a:off x="1939325" y="2914384"/>
        <a:ext cx="966557" cy="600133"/>
      </dsp:txXfrm>
    </dsp:sp>
    <dsp:sp modelId="{B6F1B135-C047-724D-AAEF-C108A1CFC3A5}">
      <dsp:nvSpPr>
        <dsp:cNvPr id="0" name=""/>
        <dsp:cNvSpPr/>
      </dsp:nvSpPr>
      <dsp:spPr>
        <a:xfrm>
          <a:off x="1809109" y="3719190"/>
          <a:ext cx="1003899" cy="63747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2D9221-A848-D64E-A12B-DA5F6179FB0B}">
      <dsp:nvSpPr>
        <dsp:cNvPr id="0" name=""/>
        <dsp:cNvSpPr/>
      </dsp:nvSpPr>
      <dsp:spPr>
        <a:xfrm>
          <a:off x="1920654" y="3825157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Laser Cladding</a:t>
          </a:r>
        </a:p>
      </dsp:txBody>
      <dsp:txXfrm>
        <a:off x="1939325" y="3843828"/>
        <a:ext cx="966557" cy="600133"/>
      </dsp:txXfrm>
    </dsp:sp>
    <dsp:sp modelId="{89289080-0A78-F246-BB2F-9E80765F6D58}">
      <dsp:nvSpPr>
        <dsp:cNvPr id="0" name=""/>
        <dsp:cNvSpPr/>
      </dsp:nvSpPr>
      <dsp:spPr>
        <a:xfrm>
          <a:off x="4120952" y="930860"/>
          <a:ext cx="1003899" cy="637475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CF18EF-46AB-C547-995B-9A2601AEE817}">
      <dsp:nvSpPr>
        <dsp:cNvPr id="0" name=""/>
        <dsp:cNvSpPr/>
      </dsp:nvSpPr>
      <dsp:spPr>
        <a:xfrm>
          <a:off x="4232496" y="1036827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Electron beam</a:t>
          </a:r>
        </a:p>
      </dsp:txBody>
      <dsp:txXfrm>
        <a:off x="4251167" y="1055498"/>
        <a:ext cx="966557" cy="600133"/>
      </dsp:txXfrm>
    </dsp:sp>
    <dsp:sp modelId="{BF69CDB0-CA33-5943-B9E5-3634A4222225}">
      <dsp:nvSpPr>
        <dsp:cNvPr id="0" name=""/>
        <dsp:cNvSpPr/>
      </dsp:nvSpPr>
      <dsp:spPr>
        <a:xfrm>
          <a:off x="4051150" y="1860303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9FD52A-24D3-424F-AFB5-98B019761868}">
      <dsp:nvSpPr>
        <dsp:cNvPr id="0" name=""/>
        <dsp:cNvSpPr/>
      </dsp:nvSpPr>
      <dsp:spPr>
        <a:xfrm>
          <a:off x="4162694" y="1966270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Powder</a:t>
          </a:r>
        </a:p>
      </dsp:txBody>
      <dsp:txXfrm>
        <a:off x="4181365" y="1984941"/>
        <a:ext cx="966557" cy="600133"/>
      </dsp:txXfrm>
    </dsp:sp>
    <dsp:sp modelId="{0534CA32-BCBA-304F-A3A7-9FF46CF410B5}">
      <dsp:nvSpPr>
        <dsp:cNvPr id="0" name=""/>
        <dsp:cNvSpPr/>
      </dsp:nvSpPr>
      <dsp:spPr>
        <a:xfrm>
          <a:off x="3507458" y="2789746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43BBA2-6655-AE47-953A-059FC91102FF}">
      <dsp:nvSpPr>
        <dsp:cNvPr id="0" name=""/>
        <dsp:cNvSpPr/>
      </dsp:nvSpPr>
      <dsp:spPr>
        <a:xfrm>
          <a:off x="3619002" y="2895713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Powder bed</a:t>
          </a:r>
        </a:p>
      </dsp:txBody>
      <dsp:txXfrm>
        <a:off x="3637673" y="2914384"/>
        <a:ext cx="966557" cy="600133"/>
      </dsp:txXfrm>
    </dsp:sp>
    <dsp:sp modelId="{67082B09-56D9-6242-83FB-7586FF33BAF7}">
      <dsp:nvSpPr>
        <dsp:cNvPr id="0" name=""/>
        <dsp:cNvSpPr/>
      </dsp:nvSpPr>
      <dsp:spPr>
        <a:xfrm>
          <a:off x="3507458" y="3710310"/>
          <a:ext cx="1003899" cy="63747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ECD7BE-762F-1A4F-804C-21475BF40DE2}">
      <dsp:nvSpPr>
        <dsp:cNvPr id="0" name=""/>
        <dsp:cNvSpPr/>
      </dsp:nvSpPr>
      <dsp:spPr>
        <a:xfrm>
          <a:off x="3619002" y="3816277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Electron Beam Melting</a:t>
          </a:r>
        </a:p>
      </dsp:txBody>
      <dsp:txXfrm>
        <a:off x="3637673" y="3834948"/>
        <a:ext cx="966557" cy="600133"/>
      </dsp:txXfrm>
    </dsp:sp>
    <dsp:sp modelId="{E8DC8E45-8E72-494F-8B6F-6AE9C015BD33}">
      <dsp:nvSpPr>
        <dsp:cNvPr id="0" name=""/>
        <dsp:cNvSpPr/>
      </dsp:nvSpPr>
      <dsp:spPr>
        <a:xfrm>
          <a:off x="5278138" y="1860303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0A708A-A9E8-904E-A139-05B85C1C8862}">
      <dsp:nvSpPr>
        <dsp:cNvPr id="0" name=""/>
        <dsp:cNvSpPr/>
      </dsp:nvSpPr>
      <dsp:spPr>
        <a:xfrm>
          <a:off x="5389682" y="1966270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dirty="0"/>
            <a:t>Wire</a:t>
          </a:r>
        </a:p>
      </dsp:txBody>
      <dsp:txXfrm>
        <a:off x="5408353" y="1984941"/>
        <a:ext cx="966557" cy="600133"/>
      </dsp:txXfrm>
    </dsp:sp>
    <dsp:sp modelId="{DA9AA782-21E5-9A48-885C-C4BFE15DA5AE}">
      <dsp:nvSpPr>
        <dsp:cNvPr id="0" name=""/>
        <dsp:cNvSpPr/>
      </dsp:nvSpPr>
      <dsp:spPr>
        <a:xfrm>
          <a:off x="5278138" y="3720606"/>
          <a:ext cx="1003899" cy="63747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6117DA-5510-D947-8B67-0EF60B90106D}">
      <dsp:nvSpPr>
        <dsp:cNvPr id="0" name=""/>
        <dsp:cNvSpPr/>
      </dsp:nvSpPr>
      <dsp:spPr>
        <a:xfrm>
          <a:off x="5389682" y="3826574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 err="1"/>
            <a:t>Sciaky</a:t>
          </a:r>
          <a:endParaRPr lang="en-GB" sz="1200" b="1" kern="1200" dirty="0"/>
        </a:p>
      </dsp:txBody>
      <dsp:txXfrm>
        <a:off x="5408353" y="3845245"/>
        <a:ext cx="966557" cy="600133"/>
      </dsp:txXfrm>
    </dsp:sp>
    <dsp:sp modelId="{E08484B4-4173-0E4A-A3EC-D2053FFFE303}">
      <dsp:nvSpPr>
        <dsp:cNvPr id="0" name=""/>
        <dsp:cNvSpPr/>
      </dsp:nvSpPr>
      <dsp:spPr>
        <a:xfrm>
          <a:off x="6722691" y="1416"/>
          <a:ext cx="1003899" cy="637475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FFEA6F-781F-1544-B0C5-E659BF9A5CF6}">
      <dsp:nvSpPr>
        <dsp:cNvPr id="0" name=""/>
        <dsp:cNvSpPr/>
      </dsp:nvSpPr>
      <dsp:spPr>
        <a:xfrm>
          <a:off x="6834235" y="107383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Arc</a:t>
          </a:r>
        </a:p>
      </dsp:txBody>
      <dsp:txXfrm>
        <a:off x="6852906" y="126054"/>
        <a:ext cx="966557" cy="600133"/>
      </dsp:txXfrm>
    </dsp:sp>
    <dsp:sp modelId="{4D2F93A1-709B-8B48-A9A8-951B33F18D72}">
      <dsp:nvSpPr>
        <dsp:cNvPr id="0" name=""/>
        <dsp:cNvSpPr/>
      </dsp:nvSpPr>
      <dsp:spPr>
        <a:xfrm>
          <a:off x="6722691" y="930860"/>
          <a:ext cx="1003899" cy="637475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E11021-99A9-3A4D-A549-67BDE5336352}">
      <dsp:nvSpPr>
        <dsp:cNvPr id="0" name=""/>
        <dsp:cNvSpPr/>
      </dsp:nvSpPr>
      <dsp:spPr>
        <a:xfrm>
          <a:off x="6834235" y="1036827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TIG, MIG, Plasma</a:t>
          </a:r>
        </a:p>
      </dsp:txBody>
      <dsp:txXfrm>
        <a:off x="6852906" y="1055498"/>
        <a:ext cx="966557" cy="600133"/>
      </dsp:txXfrm>
    </dsp:sp>
    <dsp:sp modelId="{7225556F-D73B-4D4A-BCE7-B1CC64130505}">
      <dsp:nvSpPr>
        <dsp:cNvPr id="0" name=""/>
        <dsp:cNvSpPr/>
      </dsp:nvSpPr>
      <dsp:spPr>
        <a:xfrm>
          <a:off x="6722691" y="1860303"/>
          <a:ext cx="1003899" cy="637475"/>
        </a:xfrm>
        <a:prstGeom prst="roundRect">
          <a:avLst>
            <a:gd name="adj" fmla="val 10000"/>
          </a:avLst>
        </a:prstGeom>
        <a:solidFill>
          <a:srgbClr val="66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7E9AAD-7C64-894A-9FA1-032668D5D950}">
      <dsp:nvSpPr>
        <dsp:cNvPr id="0" name=""/>
        <dsp:cNvSpPr/>
      </dsp:nvSpPr>
      <dsp:spPr>
        <a:xfrm>
          <a:off x="6834235" y="1966270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Wire</a:t>
          </a:r>
        </a:p>
      </dsp:txBody>
      <dsp:txXfrm>
        <a:off x="6852906" y="1984941"/>
        <a:ext cx="966557" cy="600133"/>
      </dsp:txXfrm>
    </dsp:sp>
    <dsp:sp modelId="{557FF5C3-5A76-7045-A1B4-D7A1CAEA277F}">
      <dsp:nvSpPr>
        <dsp:cNvPr id="0" name=""/>
        <dsp:cNvSpPr/>
      </dsp:nvSpPr>
      <dsp:spPr>
        <a:xfrm>
          <a:off x="6722691" y="3713366"/>
          <a:ext cx="1003899" cy="63747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6A694C-C57D-ED48-A828-0FAC1285B903}">
      <dsp:nvSpPr>
        <dsp:cNvPr id="0" name=""/>
        <dsp:cNvSpPr/>
      </dsp:nvSpPr>
      <dsp:spPr>
        <a:xfrm>
          <a:off x="6834235" y="3819333"/>
          <a:ext cx="1003899" cy="637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 err="1"/>
            <a:t>Wire+Arc</a:t>
          </a:r>
          <a:r>
            <a:rPr lang="en-GB" sz="1200" b="1" kern="1200" dirty="0"/>
            <a:t> AM</a:t>
          </a:r>
        </a:p>
      </dsp:txBody>
      <dsp:txXfrm>
        <a:off x="6852906" y="3838004"/>
        <a:ext cx="966557" cy="600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0.7768</cdr:x>
      <cdr:y>0.19065</cdr:y>
    </cdr:from>
    <cdr:to>
      <cdr:x>0.95364</cdr:x>
      <cdr:y>0.32017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65387" y="903246"/>
          <a:ext cx="675076" cy="613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0.82396</cdr:x>
      <cdr:y>0.16521</cdr:y>
    </cdr:from>
    <cdr:to>
      <cdr:x>0.87112</cdr:x>
      <cdr:y>0.20321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45408" y="782756"/>
          <a:ext cx="180020" cy="180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0.82396</cdr:x>
      <cdr:y>0.21255</cdr:y>
    </cdr:from>
    <cdr:to>
      <cdr:x>0.87112</cdr:x>
      <cdr:y>0.25055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3145408" y="1007038"/>
          <a:ext cx="180020" cy="180020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/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0.82396</cdr:x>
      <cdr:y>0.2638</cdr:y>
    </cdr:from>
    <cdr:to>
      <cdr:x>0.87112</cdr:x>
      <cdr:y>0.3018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145408" y="1249833"/>
          <a:ext cx="180020" cy="18002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0.87112</cdr:x>
      <cdr:y>0.14532</cdr:y>
    </cdr:from>
    <cdr:to>
      <cdr:x>0.97642</cdr:x>
      <cdr:y>0.31631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25428" y="688503"/>
          <a:ext cx="402001" cy="810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>
            <a:lnSpc>
              <a:spcPct val="150000"/>
            </a:lnSpc>
          </a:pPr>
          <a:r>
            <a:rPr lang="en-GB" sz="1050" dirty="0"/>
            <a:t>Mo</a:t>
          </a:r>
        </a:p>
        <a:p xmlns:a="http://schemas.openxmlformats.org/drawingml/2006/main">
          <a:pPr algn="l">
            <a:lnSpc>
              <a:spcPct val="150000"/>
            </a:lnSpc>
          </a:pPr>
          <a:r>
            <a:rPr lang="en-GB" sz="1050" dirty="0"/>
            <a:t>Ta</a:t>
          </a:r>
        </a:p>
        <a:p xmlns:a="http://schemas.openxmlformats.org/drawingml/2006/main">
          <a:pPr algn="l">
            <a:lnSpc>
              <a:spcPct val="150000"/>
            </a:lnSpc>
          </a:pPr>
          <a:r>
            <a:rPr lang="en-GB" sz="1050" dirty="0"/>
            <a:t>W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>
                <a:latin typeface="Arial" charset="0"/>
                <a:ea typeface="Arial" charset="0"/>
                <a:cs typeface="Arial" charset="0"/>
              </a:rPr>
              <a:t>16/04/2018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>
                <a:latin typeface="Arial" charset="0"/>
                <a:ea typeface="Arial" charset="0"/>
                <a:cs typeface="Arial" charset="0"/>
              </a:rPr>
              <a:t>‹#›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E1C2-7DC9-FC47-9848-69281FD2BD1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FC8D-FEAC-3A4D-B17B-284E661A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53898" y="1700460"/>
            <a:ext cx="4698522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53898" y="4149080"/>
            <a:ext cx="4698522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55102" y="5229200"/>
            <a:ext cx="4698522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3653898" y="6021288"/>
            <a:ext cx="4698522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/>
              <a:t>www.cranfield.ac.uk</a:t>
            </a:r>
            <a:endParaRPr lang="en-GB" sz="1800" b="0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923928" cy="6858000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403200"/>
            <a:ext cx="3329896" cy="5978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923928" y="0"/>
            <a:ext cx="5220072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99266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923928" cy="6858000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403200"/>
            <a:ext cx="3329896" cy="5978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923928" y="0"/>
            <a:ext cx="5220072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66155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923928" cy="6858000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403200"/>
            <a:ext cx="3329896" cy="5978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923928" y="0"/>
            <a:ext cx="5220072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4075511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923928" cy="6858000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403200"/>
            <a:ext cx="3329896" cy="5978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923928" y="0"/>
            <a:ext cx="5220072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02059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77072"/>
            <a:ext cx="3309496" cy="183644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607746" y="2504884"/>
            <a:ext cx="478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32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607747" y="341161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4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00" y="1411201"/>
            <a:ext cx="8532000" cy="4974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37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05525" y="1412776"/>
            <a:ext cx="8532949" cy="4968550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531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53898" y="1700460"/>
            <a:ext cx="4698522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53898" y="4005064"/>
            <a:ext cx="4698522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55102" y="4941168"/>
            <a:ext cx="4698522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3653898" y="5661248"/>
            <a:ext cx="4698522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/>
              <a:t>www.cranfield.ac.uk</a:t>
            </a:r>
            <a:endParaRPr lang="en-GB" sz="1800" b="0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483768" y="6309320"/>
            <a:ext cx="3816424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35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2348880"/>
            <a:ext cx="8532000" cy="385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6000" y="403200"/>
            <a:ext cx="8532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6000" y="1412875"/>
            <a:ext cx="8532000" cy="7921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rgbClr val="0099C4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sz="2200" dirty="0"/>
              <a:t>Sub-header, Arial Bold 22pt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09435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7"/>
            <a:ext cx="3401616" cy="478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2348880"/>
            <a:ext cx="5022000" cy="385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6000" y="403200"/>
            <a:ext cx="8532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1412875"/>
            <a:ext cx="5022000" cy="7921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rgbClr val="0099C4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sz="2200" dirty="0"/>
              <a:t>Sub-header, Arial Bold 22pt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66702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2348880"/>
            <a:ext cx="8532000" cy="40324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6000" y="1412875"/>
            <a:ext cx="8532000" cy="7921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rgbClr val="0099C4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sz="2200" dirty="0"/>
              <a:t>Sub-header, Arial Bold 22pt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5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1412776"/>
            <a:ext cx="5022000" cy="478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7"/>
            <a:ext cx="3401616" cy="478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6000" y="403200"/>
            <a:ext cx="8532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22986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05526" y="1412777"/>
            <a:ext cx="8532484" cy="47521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6000" y="403200"/>
            <a:ext cx="8532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580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404664"/>
            <a:ext cx="5022000" cy="5796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404664"/>
            <a:ext cx="3401616" cy="5796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6532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306000" y="404664"/>
            <a:ext cx="8532000" cy="5796112"/>
          </a:xfrm>
          <a:prstGeom prst="rect">
            <a:avLst/>
          </a:prstGeom>
          <a:noFill/>
          <a:ln>
            <a:noFill/>
          </a:ln>
        </p:spPr>
        <p:txBody>
          <a:bodyPr numCol="1"/>
          <a:lstStyle>
            <a:lvl1pPr>
              <a:lnSpc>
                <a:spcPct val="100000"/>
              </a:lnSpc>
              <a:defRPr baseline="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299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306000" y="404664"/>
            <a:ext cx="4193992" cy="5796112"/>
          </a:xfrm>
          <a:prstGeom prst="rect">
            <a:avLst/>
          </a:prstGeom>
          <a:noFill/>
          <a:ln>
            <a:noFill/>
          </a:ln>
        </p:spPr>
        <p:txBody>
          <a:bodyPr numCol="1"/>
          <a:lstStyle>
            <a:lvl1pPr>
              <a:lnSpc>
                <a:spcPct val="100000"/>
              </a:lnSpc>
              <a:defRPr baseline="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4644008" y="404664"/>
            <a:ext cx="4193992" cy="5796112"/>
          </a:xfrm>
          <a:prstGeom prst="rect">
            <a:avLst/>
          </a:prstGeom>
          <a:noFill/>
          <a:ln>
            <a:noFill/>
          </a:ln>
        </p:spPr>
        <p:txBody>
          <a:bodyPr numCol="1"/>
          <a:lstStyle>
            <a:lvl1pPr>
              <a:lnSpc>
                <a:spcPct val="100000"/>
              </a:lnSpc>
              <a:defRPr baseline="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034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058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77072"/>
            <a:ext cx="3309496" cy="18364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607746" y="2504884"/>
            <a:ext cx="478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32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607747" y="341161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483768" y="6309320"/>
            <a:ext cx="3816424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35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22419"/>
          <a:stretch/>
        </p:blipFill>
        <p:spPr>
          <a:xfrm>
            <a:off x="0" y="0"/>
            <a:ext cx="9144000" cy="6865885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99992" y="2564556"/>
            <a:ext cx="4247268" cy="1728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499992" y="4437112"/>
            <a:ext cx="424726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0086" y="5373216"/>
            <a:ext cx="4248378" cy="3600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2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rgbClr val="5B7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22419"/>
          <a:stretch/>
        </p:blipFill>
        <p:spPr>
          <a:xfrm>
            <a:off x="0" y="0"/>
            <a:ext cx="9144000" cy="6865885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99992" y="2564556"/>
            <a:ext cx="4247268" cy="1728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499992" y="4437112"/>
            <a:ext cx="424726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0086" y="5373216"/>
            <a:ext cx="4248378" cy="3600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73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">
    <p:bg>
      <p:bgPr>
        <a:solidFill>
          <a:srgbClr val="8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r="22349"/>
          <a:stretch/>
        </p:blipFill>
        <p:spPr>
          <a:xfrm>
            <a:off x="0" y="0"/>
            <a:ext cx="9152405" cy="6865885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99992" y="2564556"/>
            <a:ext cx="4247268" cy="1728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499992" y="4437112"/>
            <a:ext cx="424726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0086" y="5373216"/>
            <a:ext cx="4248378" cy="3600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1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2348880"/>
            <a:ext cx="5022000" cy="40324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6"/>
            <a:ext cx="3401616" cy="496855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1412875"/>
            <a:ext cx="5022000" cy="7921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rgbClr val="0099C4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sz="2200" dirty="0"/>
              <a:t>Sub-header, Arial Bold 22pt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22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bg>
      <p:bgPr>
        <a:solidFill>
          <a:srgbClr val="442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22419"/>
          <a:stretch/>
        </p:blipFill>
        <p:spPr>
          <a:xfrm>
            <a:off x="0" y="0"/>
            <a:ext cx="9144000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99992" y="2564556"/>
            <a:ext cx="4247268" cy="1728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499992" y="4437112"/>
            <a:ext cx="424726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0086" y="5373216"/>
            <a:ext cx="4248378" cy="3600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20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rgbClr val="82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r="22419"/>
          <a:stretch/>
        </p:blipFill>
        <p:spPr>
          <a:xfrm>
            <a:off x="0" y="0"/>
            <a:ext cx="9144000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99992" y="2564556"/>
            <a:ext cx="4247268" cy="1728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499992" y="4437112"/>
            <a:ext cx="424726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0086" y="5373216"/>
            <a:ext cx="4248378" cy="3600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78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">
    <p:bg>
      <p:bgPr>
        <a:solidFill>
          <a:srgbClr val="DD7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22419"/>
          <a:stretch/>
        </p:blipFill>
        <p:spPr>
          <a:xfrm>
            <a:off x="0" y="0"/>
            <a:ext cx="9144000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99992" y="2564556"/>
            <a:ext cx="4247268" cy="17285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499992" y="4437112"/>
            <a:ext cx="4247268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00086" y="5373216"/>
            <a:ext cx="4248378" cy="3600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93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53898" y="1700460"/>
            <a:ext cx="4698522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53898" y="4149080"/>
            <a:ext cx="4698522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55102" y="5229200"/>
            <a:ext cx="4698522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3653898" y="6021288"/>
            <a:ext cx="4698522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 err="1"/>
              <a:t>www.cranfield.ac.uk</a:t>
            </a:r>
            <a:endParaRPr lang="en-GB" sz="2400" b="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97514" y="188640"/>
            <a:ext cx="972108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028112"/>
            <a:ext cx="2556750" cy="3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36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1412776"/>
            <a:ext cx="8532948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169622" y="404664"/>
            <a:ext cx="7668852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2348884"/>
            <a:ext cx="8532948" cy="3960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653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169622" y="404664"/>
            <a:ext cx="7668852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1412776"/>
            <a:ext cx="5022558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2348881"/>
            <a:ext cx="5022558" cy="39604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9"/>
            <a:ext cx="3401616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2899184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69622" y="404664"/>
            <a:ext cx="7668852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1412776"/>
            <a:ext cx="5022558" cy="48965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436394" y="1412779"/>
            <a:ext cx="3401616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467431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169622" y="404664"/>
            <a:ext cx="7668852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05526" y="1412776"/>
            <a:ext cx="8532949" cy="4896544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27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169622" y="404664"/>
            <a:ext cx="7668852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305526" y="1412779"/>
            <a:ext cx="8532484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2112176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169622" y="404664"/>
            <a:ext cx="7668852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4626474" y="1412779"/>
            <a:ext cx="4211536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305991" y="1412779"/>
            <a:ext cx="4211536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11910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1412776"/>
            <a:ext cx="5022000" cy="496855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6"/>
            <a:ext cx="3401616" cy="496855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976939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22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3923928" cy="6857999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2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7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prstClr val="white"/>
                </a:solidFill>
              </a:rPr>
              <a:pPr/>
              <a:t>‹#›</a:t>
            </a:fld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4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3923928" cy="6857999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2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7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prstClr val="white"/>
                </a:solidFill>
              </a:rPr>
              <a:pPr/>
              <a:t>‹#›</a:t>
            </a:fld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32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3923928" cy="6857999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2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7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prstClr val="white"/>
                </a:solidFill>
              </a:rPr>
              <a:pPr/>
              <a:t>‹#›</a:t>
            </a:fld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03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3923928" cy="6857999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2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7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prstClr val="white"/>
                </a:solidFill>
              </a:rPr>
              <a:pPr/>
              <a:t>‹#›</a:t>
            </a:fld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661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3923928" cy="6857999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2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7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prstClr val="white"/>
                </a:solidFill>
              </a:rPr>
              <a:pPr/>
              <a:t>‹#›</a:t>
            </a:fld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23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3923928" cy="6857999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2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7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prstClr val="white"/>
                </a:solidFill>
              </a:rPr>
              <a:pPr/>
              <a:t>‹#›</a:t>
            </a:fld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67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7514" y="188640"/>
            <a:ext cx="972108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028112"/>
            <a:ext cx="2556750" cy="340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86" y="4487818"/>
            <a:ext cx="2482122" cy="183644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653898" y="2367555"/>
            <a:ext cx="4935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4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653899" y="3585211"/>
            <a:ext cx="4752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3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306000" y="1412776"/>
            <a:ext cx="8532000" cy="4968552"/>
          </a:xfrm>
          <a:prstGeom prst="rect">
            <a:avLst/>
          </a:prstGeom>
          <a:noFill/>
          <a:ln>
            <a:noFill/>
          </a:ln>
        </p:spPr>
        <p:txBody>
          <a:bodyPr numCol="1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0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306000" y="1412776"/>
            <a:ext cx="4193992" cy="4968552"/>
          </a:xfrm>
          <a:prstGeom prst="rect">
            <a:avLst/>
          </a:prstGeom>
          <a:noFill/>
          <a:ln>
            <a:noFill/>
          </a:ln>
        </p:spPr>
        <p:txBody>
          <a:bodyPr numCol="1"/>
          <a:lstStyle>
            <a:lvl1pPr>
              <a:lnSpc>
                <a:spcPct val="100000"/>
              </a:lnSpc>
              <a:defRPr baseline="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4644008" y="1412776"/>
            <a:ext cx="4193992" cy="4968552"/>
          </a:xfrm>
          <a:prstGeom prst="rect">
            <a:avLst/>
          </a:prstGeom>
          <a:noFill/>
          <a:ln>
            <a:noFill/>
          </a:ln>
        </p:spPr>
        <p:txBody>
          <a:bodyPr numCol="1"/>
          <a:lstStyle>
            <a:lvl1pPr>
              <a:lnSpc>
                <a:spcPct val="100000"/>
              </a:lnSpc>
              <a:defRPr baseline="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90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90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923928" cy="6858000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403200"/>
            <a:ext cx="3329896" cy="5978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923928" y="0"/>
            <a:ext cx="5220072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49361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923928" cy="6858000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403200"/>
            <a:ext cx="3329896" cy="59781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923928" y="0"/>
            <a:ext cx="5220072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73073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24000"/>
            <a:ext cx="972000" cy="97200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4382979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B87E66-6AAE-F643-B8FD-9355C1B5527C}" type="slidenum">
              <a:rPr lang="en-US" sz="1400" smtClean="0"/>
              <a:pPr algn="ct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212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1" r:id="rId5"/>
    <p:sldLayoutId id="2147483742" r:id="rId6"/>
    <p:sldLayoutId id="2147483743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44" r:id="rId14"/>
    <p:sldLayoutId id="2147483759" r:id="rId15"/>
    <p:sldLayoutId id="2147483760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6414384"/>
            <a:ext cx="2466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University 2016</a:t>
            </a:r>
          </a:p>
        </p:txBody>
      </p:sp>
      <p:sp>
        <p:nvSpPr>
          <p:cNvPr id="15" name="Footer Placeholder 16"/>
          <p:cNvSpPr txBox="1">
            <a:spLocks/>
          </p:cNvSpPr>
          <p:nvPr/>
        </p:nvSpPr>
        <p:spPr>
          <a:xfrm>
            <a:off x="3028950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8" r:id="rId2"/>
    <p:sldLayoutId id="2147483729" r:id="rId3"/>
    <p:sldLayoutId id="2147483709" r:id="rId4"/>
    <p:sldLayoutId id="2147483712" r:id="rId5"/>
    <p:sldLayoutId id="2147483717" r:id="rId6"/>
    <p:sldLayoutId id="2147483714" r:id="rId7"/>
    <p:sldLayoutId id="2147483727" r:id="rId8"/>
    <p:sldLayoutId id="2147483711" r:id="rId9"/>
    <p:sldLayoutId id="214748373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56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100" y="403200"/>
            <a:ext cx="7668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100" y="1411203"/>
            <a:ext cx="8532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24000"/>
            <a:ext cx="729000" cy="97200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305526" y="6414385"/>
            <a:ext cx="378042" cy="326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6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chart" Target="../charts/char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75855" y="2865675"/>
            <a:ext cx="5688757" cy="1152128"/>
          </a:xfrm>
        </p:spPr>
        <p:txBody>
          <a:bodyPr>
            <a:normAutofit/>
          </a:bodyPr>
          <a:lstStyle/>
          <a:p>
            <a:pPr algn="ctr"/>
            <a:r>
              <a:rPr lang="en-GB" sz="2000" dirty="0"/>
              <a:t>Wire + Arc Additive Manufacturing of unalloyed tantalum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107797" y="4521782"/>
            <a:ext cx="5928699" cy="1427498"/>
          </a:xfrm>
        </p:spPr>
        <p:txBody>
          <a:bodyPr>
            <a:normAutofit/>
          </a:bodyPr>
          <a:lstStyle/>
          <a:p>
            <a:pPr algn="ctr"/>
            <a:r>
              <a:rPr lang="en-GB" b="0" i="1" dirty="0" err="1"/>
              <a:t>Marinelli</a:t>
            </a:r>
            <a:r>
              <a:rPr lang="en-GB" b="0" i="1" dirty="0"/>
              <a:t> G., Martina F., Ganguly S., Williams S.</a:t>
            </a:r>
          </a:p>
          <a:p>
            <a:pPr algn="ctr"/>
            <a:endParaRPr lang="en-GB" b="0" i="1" dirty="0"/>
          </a:p>
          <a:p>
            <a:pPr lvl="0" algn="ctr"/>
            <a:r>
              <a:rPr lang="en-GB" sz="1800" b="0" i="1" dirty="0">
                <a:solidFill>
                  <a:prstClr val="white"/>
                </a:solidFill>
              </a:rPr>
              <a:t>28</a:t>
            </a:r>
            <a:r>
              <a:rPr lang="en-GB" sz="1800" b="0" i="1" baseline="30000" dirty="0">
                <a:solidFill>
                  <a:prstClr val="white"/>
                </a:solidFill>
              </a:rPr>
              <a:t>th</a:t>
            </a:r>
            <a:r>
              <a:rPr lang="en-GB" sz="1800" b="0" i="1" dirty="0">
                <a:solidFill>
                  <a:prstClr val="white"/>
                </a:solidFill>
              </a:rPr>
              <a:t> International Solid Freeform Fabrication Symposium</a:t>
            </a:r>
          </a:p>
          <a:p>
            <a:pPr algn="ctr"/>
            <a:endParaRPr lang="en-GB" b="0" i="1" dirty="0"/>
          </a:p>
        </p:txBody>
      </p:sp>
    </p:spTree>
    <p:extLst>
      <p:ext uri="{BB962C8B-B14F-4D97-AF65-F5344CB8AC3E}">
        <p14:creationId xmlns:p14="http://schemas.microsoft.com/office/powerpoint/2010/main" val="59819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Our final aims</a:t>
            </a:r>
          </a:p>
        </p:txBody>
      </p:sp>
      <p:pic>
        <p:nvPicPr>
          <p:cNvPr id="4" name="Picture 2" descr="C:\Users\680738\Desktop\fig13-05-720x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9" y="1435167"/>
            <a:ext cx="4812941" cy="17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680738\Desktop\I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1" y="4265870"/>
            <a:ext cx="3274553" cy="23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34975" y="3154163"/>
            <a:ext cx="2938903" cy="6208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262430" y="3174646"/>
            <a:ext cx="517482" cy="7495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562222" y="4603519"/>
            <a:ext cx="1224136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74290" y="4057564"/>
            <a:ext cx="1605622" cy="55894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33718" y="5833593"/>
            <a:ext cx="1978321" cy="72008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96764" y="4057564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6763" y="5795338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Mo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012039" y="6530988"/>
            <a:ext cx="1136025" cy="5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978547" y="3907656"/>
            <a:ext cx="1136025" cy="5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 descr="C:\Users\680738\Desktop\Viking_5C_rocketeng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25585"/>
            <a:ext cx="2831757" cy="42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3131840" y="3789040"/>
            <a:ext cx="2880000" cy="2880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203848" y="4874426"/>
            <a:ext cx="2736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31840" y="5495528"/>
            <a:ext cx="2808312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06159" y="4900806"/>
            <a:ext cx="2003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W/Mo FGS</a:t>
            </a:r>
          </a:p>
        </p:txBody>
      </p:sp>
    </p:spTree>
    <p:extLst>
      <p:ext uri="{BB962C8B-B14F-4D97-AF65-F5344CB8AC3E}">
        <p14:creationId xmlns:p14="http://schemas.microsoft.com/office/powerpoint/2010/main" val="157260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  <p:bldP spid="18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Challenges of depositing refractory metals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High melting point;</a:t>
            </a:r>
          </a:p>
          <a:p>
            <a:r>
              <a:rPr lang="en-GB" dirty="0"/>
              <a:t>High density;</a:t>
            </a:r>
          </a:p>
          <a:p>
            <a:r>
              <a:rPr lang="en-GB" dirty="0"/>
              <a:t>Ductile-to-brittle temperature transition above room temperature.</a:t>
            </a:r>
          </a:p>
          <a:p>
            <a:r>
              <a:rPr lang="en-GB" dirty="0"/>
              <a:t>High susceptibility to  oxidation.</a:t>
            </a:r>
          </a:p>
          <a:p>
            <a:endParaRPr lang="en-GB" dirty="0"/>
          </a:p>
          <a:p>
            <a:r>
              <a:rPr lang="en-GB" dirty="0"/>
              <a:t>A completely inert atmosphere is required during deposition. A lot of heat is required to melt the feedstock and the substrate.</a:t>
            </a:r>
          </a:p>
          <a:p>
            <a:r>
              <a:rPr lang="en-GB" dirty="0"/>
              <a:t></a:t>
            </a:r>
          </a:p>
          <a:p>
            <a:r>
              <a:rPr lang="en-GB" dirty="0"/>
              <a:t>A lot of thermal stress applied to the deposit.</a:t>
            </a:r>
          </a:p>
          <a:p>
            <a:r>
              <a:rPr lang="en-GB" dirty="0"/>
              <a:t></a:t>
            </a:r>
          </a:p>
          <a:p>
            <a:r>
              <a:rPr lang="en-GB" dirty="0"/>
              <a:t>Ease of cracking.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30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Challenges of depositing refractory metals</a:t>
            </a:r>
            <a:br>
              <a:rPr lang="en-GB" dirty="0"/>
            </a:br>
            <a:r>
              <a:rPr lang="en-GB" dirty="0"/>
              <a:t>(brittleness of tungsten)</a:t>
            </a:r>
          </a:p>
        </p:txBody>
      </p:sp>
      <p:pic>
        <p:nvPicPr>
          <p:cNvPr id="4" name="Picture 3" descr="D:\additive manufacturing\Photo\DSC_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77" y="2636912"/>
            <a:ext cx="3195355" cy="21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24777" y="1392796"/>
            <a:ext cx="2499151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Tungsten Deposited </a:t>
            </a: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via WAAM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9542" y="5127688"/>
            <a:ext cx="307903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Tungsten Substrate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produced via Powder 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Metallurgy route</a:t>
            </a:r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 flipH="1">
            <a:off x="2579061" y="2040868"/>
            <a:ext cx="95292" cy="13881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2339752" y="4322314"/>
            <a:ext cx="239309" cy="805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77" y="1556792"/>
            <a:ext cx="6300700" cy="460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6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Challenges of depositing refractory metals</a:t>
            </a:r>
            <a:br>
              <a:rPr lang="en-GB" dirty="0"/>
            </a:br>
            <a:r>
              <a:rPr lang="en-GB" dirty="0"/>
              <a:t>(managing heat accumulation)</a:t>
            </a:r>
          </a:p>
        </p:txBody>
      </p:sp>
      <p:pic>
        <p:nvPicPr>
          <p:cNvPr id="7" name="Picture 2" descr="D:\additive manufacturing\Photo\IMG_24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2" r="11925" b="10290"/>
          <a:stretch/>
        </p:blipFill>
        <p:spPr bwMode="auto">
          <a:xfrm flipH="1">
            <a:off x="2516364" y="3071961"/>
            <a:ext cx="3270771" cy="18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D:\additive manufacturing\Optical microscope\Side Wall me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910027"/>
            <a:ext cx="2340260" cy="4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W wall on side substrate layer 1 short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7145" y="3023955"/>
            <a:ext cx="3105345" cy="232921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t="3879" r="20001" b="15143"/>
          <a:stretch/>
        </p:blipFill>
        <p:spPr bwMode="auto">
          <a:xfrm>
            <a:off x="2516364" y="2894538"/>
            <a:ext cx="3300970" cy="238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0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Development of WAAM for unalloyed tungsten</a:t>
            </a:r>
          </a:p>
        </p:txBody>
      </p:sp>
      <p:pic>
        <p:nvPicPr>
          <p:cNvPr id="3" name="Layer4_HHF_Tiles_CLIPCHAMP_keep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5316" y="1329060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PhD\WAAM\Data\Photo\Tungsten large walls\20170424_1716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5" r="18039" b="24607"/>
          <a:stretch/>
        </p:blipFill>
        <p:spPr bwMode="auto">
          <a:xfrm>
            <a:off x="755576" y="1444887"/>
            <a:ext cx="3798576" cy="311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Development of WAAM for unalloyed tungsten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6414740" y="1621420"/>
            <a:ext cx="2411760" cy="17574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/>
            <a:r>
              <a:rPr lang="en-GB" dirty="0"/>
              <a:t>Sound deposition </a:t>
            </a:r>
            <a:br>
              <a:rPr lang="en-GB" dirty="0"/>
            </a:br>
            <a:r>
              <a:rPr lang="en-GB" dirty="0"/>
              <a:t>achieved with ~ 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6.1 kJ/mm</a:t>
            </a:r>
          </a:p>
          <a:p>
            <a:pPr marL="0" indent="0" algn="ctr">
              <a:buNone/>
            </a:pPr>
            <a:endParaRPr lang="en-GB" b="1" dirty="0"/>
          </a:p>
          <a:p>
            <a:pPr algn="ctr"/>
            <a:r>
              <a:rPr lang="en-GB" dirty="0"/>
              <a:t>Deposition rate: 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2.7 kg/h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64262"/>
              </p:ext>
            </p:extLst>
          </p:nvPr>
        </p:nvGraphicFramePr>
        <p:xfrm>
          <a:off x="827584" y="4676886"/>
          <a:ext cx="3744542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1872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35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Tungsten WAAM Deposition Parameters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Wire feed speed (WFS)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35 mm s</a:t>
                      </a:r>
                      <a:r>
                        <a:rPr lang="en-GB" sz="1400" baseline="30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-1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Travel speed (TS)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 mm s</a:t>
                      </a:r>
                      <a:r>
                        <a:rPr lang="en-GB" sz="1400" baseline="30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-1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Current (I)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350 A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Wire diameter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 mm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2" r="28879"/>
          <a:stretch/>
        </p:blipFill>
        <p:spPr bwMode="auto">
          <a:xfrm>
            <a:off x="4822405" y="1621420"/>
            <a:ext cx="1540933" cy="435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899592" y="3308424"/>
            <a:ext cx="2880320" cy="0"/>
          </a:xfrm>
          <a:prstGeom prst="straightConnector1">
            <a:avLst/>
          </a:prstGeom>
          <a:ln w="28575">
            <a:solidFill>
              <a:srgbClr val="E4003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99592" y="1444887"/>
            <a:ext cx="0" cy="1872208"/>
          </a:xfrm>
          <a:prstGeom prst="straightConnector1">
            <a:avLst/>
          </a:prstGeom>
          <a:ln w="28575">
            <a:solidFill>
              <a:srgbClr val="E4003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36022" y="3435399"/>
            <a:ext cx="13324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</a:rPr>
              <a:t>120 mm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127" y="2380991"/>
            <a:ext cx="11608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80 mm</a:t>
            </a:r>
            <a:endParaRPr lang="en-US" sz="24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2128" y="3666232"/>
            <a:ext cx="2304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structure ever in unalloyed tungsten using WAAM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Absence of cracks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Absence of oxidation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17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Development of WAAM for unalloyed tantalum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843315"/>
              </p:ext>
            </p:extLst>
          </p:nvPr>
        </p:nvGraphicFramePr>
        <p:xfrm>
          <a:off x="571061" y="4365104"/>
          <a:ext cx="3384294" cy="1493520"/>
        </p:xfrm>
        <a:graphic>
          <a:graphicData uri="http://schemas.openxmlformats.org/drawingml/2006/table">
            <a:tbl>
              <a:tblPr firstRow="1" firstCol="1" bandRow="1"/>
              <a:tblGrid>
                <a:gridCol w="1692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8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Tantalum WAAM Deposition Parameters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Wire feed Speed (WFS)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60 mm s</a:t>
                      </a:r>
                      <a:r>
                        <a:rPr lang="en-GB" sz="1400" baseline="30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-1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Travel Speed (TS)</a:t>
                      </a:r>
                      <a:endParaRPr lang="en-GB" sz="2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 mm s</a:t>
                      </a:r>
                      <a:r>
                        <a:rPr lang="en-GB" sz="1400" baseline="30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-1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Current (I)</a:t>
                      </a:r>
                      <a:endParaRPr lang="en-GB" sz="2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300 A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Wire diameter</a:t>
                      </a:r>
                      <a:endParaRPr lang="en-GB" sz="2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1.2 mm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2555809" cy="464995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6948264" y="1484784"/>
            <a:ext cx="2448272" cy="172819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GB" dirty="0"/>
              <a:t>Sound deposition </a:t>
            </a:r>
            <a:br>
              <a:rPr lang="en-GB" dirty="0"/>
            </a:br>
            <a:r>
              <a:rPr lang="en-GB" dirty="0"/>
              <a:t>achieved with </a:t>
            </a:r>
          </a:p>
          <a:p>
            <a:pPr marL="0" indent="0" algn="ctr">
              <a:buNone/>
            </a:pPr>
            <a:br>
              <a:rPr lang="en-GB" dirty="0"/>
            </a:br>
            <a:r>
              <a:rPr lang="en-GB" b="1" dirty="0"/>
              <a:t>~2.6 kJ/mm</a:t>
            </a:r>
          </a:p>
          <a:p>
            <a:r>
              <a:rPr lang="en-GB" dirty="0"/>
              <a:t>Deposition rate: </a:t>
            </a:r>
          </a:p>
          <a:p>
            <a:pPr marL="0" indent="0" algn="ctr">
              <a:buNone/>
            </a:pPr>
            <a:br>
              <a:rPr lang="en-GB" b="1" dirty="0"/>
            </a:br>
            <a:r>
              <a:rPr lang="en-GB" b="1" dirty="0"/>
              <a:t>4 kg/h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8305" y="3284984"/>
            <a:ext cx="19563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structure ever in unalloyed tantalum produced via WAAM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2" descr="Z:\PhD\WAAM\Data\Photo\Large side W wall and large Ta wall\IMG_2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8" y="1484785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26852" y="1844825"/>
            <a:ext cx="0" cy="2016224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9252" y="1742109"/>
            <a:ext cx="3015952" cy="10271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8663" y="1268760"/>
            <a:ext cx="13324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</a:rPr>
              <a:t>230 mm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9120" y="3414191"/>
            <a:ext cx="13324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</a:rPr>
              <a:t>150 mm</a:t>
            </a:r>
          </a:p>
        </p:txBody>
      </p:sp>
    </p:spTree>
    <p:extLst>
      <p:ext uri="{BB962C8B-B14F-4D97-AF65-F5344CB8AC3E}">
        <p14:creationId xmlns:p14="http://schemas.microsoft.com/office/powerpoint/2010/main" val="309116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Development of WAAM for unalloyed tantalum</a:t>
            </a:r>
          </a:p>
        </p:txBody>
      </p:sp>
      <p:pic>
        <p:nvPicPr>
          <p:cNvPr id="6" name="H4C3D1Movie_CLIPCHAMP_keep (1)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221088"/>
            <a:ext cx="3139355" cy="2016224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412937"/>
              </p:ext>
            </p:extLst>
          </p:nvPr>
        </p:nvGraphicFramePr>
        <p:xfrm>
          <a:off x="323528" y="1484784"/>
          <a:ext cx="4068000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367767"/>
              </p:ext>
            </p:extLst>
          </p:nvPr>
        </p:nvGraphicFramePr>
        <p:xfrm>
          <a:off x="4391788" y="1484784"/>
          <a:ext cx="4068000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134366"/>
              </p:ext>
            </p:extLst>
          </p:nvPr>
        </p:nvGraphicFramePr>
        <p:xfrm>
          <a:off x="4425589" y="4077072"/>
          <a:ext cx="4068000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743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lling_new.mp4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03" b="503"/>
          <a:stretch>
            <a:fillRect/>
          </a:stretch>
        </p:blipFill>
        <p:spPr>
          <a:xfrm>
            <a:off x="467544" y="1340768"/>
            <a:ext cx="8208912" cy="4571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Development of WAAM for unalloyed tantalum</a:t>
            </a:r>
            <a:br>
              <a:rPr lang="en-GB" dirty="0"/>
            </a:br>
            <a:r>
              <a:rPr lang="en-GB" dirty="0"/>
              <a:t>(high pressure rolling)</a:t>
            </a:r>
          </a:p>
        </p:txBody>
      </p:sp>
    </p:spTree>
    <p:extLst>
      <p:ext uri="{BB962C8B-B14F-4D97-AF65-F5344CB8AC3E}">
        <p14:creationId xmlns:p14="http://schemas.microsoft.com/office/powerpoint/2010/main" val="176742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Development of WAAM for unalloyed tantalum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16" y="1340768"/>
            <a:ext cx="6696744" cy="502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8" y="1556792"/>
            <a:ext cx="876617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2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1556792"/>
            <a:ext cx="8532000" cy="4968552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Additive Manufacturing Processes Comparison</a:t>
            </a:r>
          </a:p>
          <a:p>
            <a:endParaRPr lang="en-GB" dirty="0"/>
          </a:p>
          <a:p>
            <a:r>
              <a:rPr lang="en-GB" dirty="0"/>
              <a:t>Capability of Wire + Arc Additive Manufacturing (WAAM)</a:t>
            </a:r>
          </a:p>
          <a:p>
            <a:endParaRPr lang="en-GB" dirty="0"/>
          </a:p>
          <a:p>
            <a:r>
              <a:rPr lang="en-GB" dirty="0"/>
              <a:t>Refractory Metals Deposition</a:t>
            </a:r>
          </a:p>
          <a:p>
            <a:pPr marL="0" indent="0">
              <a:buNone/>
            </a:pPr>
            <a:r>
              <a:rPr lang="en-GB" dirty="0"/>
              <a:t>		- Development of WAAM for unalloyed tungsten</a:t>
            </a:r>
          </a:p>
          <a:p>
            <a:pPr marL="0" indent="0">
              <a:buNone/>
            </a:pPr>
            <a:r>
              <a:rPr lang="en-GB" dirty="0"/>
              <a:t>		- Development of WAAM for unalloyed tantalum</a:t>
            </a:r>
          </a:p>
          <a:p>
            <a:pPr marL="0" indent="0">
              <a:buNone/>
            </a:pPr>
            <a:r>
              <a:rPr lang="en-GB" dirty="0"/>
              <a:t>		- Functionally graded structure molybdenum to tungsten</a:t>
            </a:r>
          </a:p>
          <a:p>
            <a:r>
              <a:rPr lang="en-GB" dirty="0"/>
              <a:t>Conclusion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554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Functionally graded structure molybdenum to tungsten</a:t>
            </a: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7457" y="1683048"/>
            <a:ext cx="1705200" cy="450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5" name="Chart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149882"/>
              </p:ext>
            </p:extLst>
          </p:nvPr>
        </p:nvGraphicFramePr>
        <p:xfrm>
          <a:off x="2581765" y="1665377"/>
          <a:ext cx="3817438" cy="473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6" name="Chart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022708"/>
              </p:ext>
            </p:extLst>
          </p:nvPr>
        </p:nvGraphicFramePr>
        <p:xfrm>
          <a:off x="5595423" y="1637308"/>
          <a:ext cx="3369065" cy="499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7" name="Straight Connector 66"/>
          <p:cNvCxnSpPr/>
          <p:nvPr/>
        </p:nvCxnSpPr>
        <p:spPr>
          <a:xfrm>
            <a:off x="444712" y="1683048"/>
            <a:ext cx="0" cy="24752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44712" y="4248333"/>
            <a:ext cx="0" cy="130514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52229" y="5647149"/>
            <a:ext cx="0" cy="5036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27460" y="1685456"/>
            <a:ext cx="1350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6086" y="4158323"/>
            <a:ext cx="1350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4712" y="4263373"/>
            <a:ext cx="1350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32970" y="5643194"/>
            <a:ext cx="1350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30205" y="5574733"/>
            <a:ext cx="1350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2229" y="6133578"/>
            <a:ext cx="1350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59172" y="2659075"/>
            <a:ext cx="53091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50" dirty="0">
                <a:ln w="11430"/>
                <a:latin typeface="Arial"/>
                <a:cs typeface="Arial"/>
              </a:rPr>
              <a:t>W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84574" y="4639295"/>
            <a:ext cx="704039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50" dirty="0">
                <a:ln w="11430"/>
                <a:latin typeface="Arial"/>
                <a:cs typeface="Arial"/>
              </a:rPr>
              <a:t>Mo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21871" y="5615399"/>
            <a:ext cx="5834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50" dirty="0">
                <a:ln w="11430"/>
                <a:latin typeface="Arial"/>
                <a:cs typeface="Arial"/>
              </a:rPr>
              <a:t>Ta</a:t>
            </a:r>
          </a:p>
        </p:txBody>
      </p:sp>
      <p:pic>
        <p:nvPicPr>
          <p:cNvPr id="79" name="Picture 6" descr="F:\M1\Micro\Merge.CutR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03" y="1638043"/>
            <a:ext cx="1643827" cy="45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/>
          <p:cNvCxnSpPr/>
          <p:nvPr/>
        </p:nvCxnSpPr>
        <p:spPr>
          <a:xfrm>
            <a:off x="2446748" y="1818063"/>
            <a:ext cx="0" cy="427051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439128" y="1683048"/>
            <a:ext cx="3023529" cy="2408"/>
          </a:xfrm>
          <a:prstGeom prst="line">
            <a:avLst/>
          </a:prstGeom>
          <a:ln w="15875" cmpd="sng">
            <a:solidFill>
              <a:schemeClr val="tx1"/>
            </a:soli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434235" y="2628153"/>
            <a:ext cx="3028422" cy="0"/>
          </a:xfrm>
          <a:prstGeom prst="line">
            <a:avLst/>
          </a:prstGeom>
          <a:ln w="15875" cmpd="sng">
            <a:solidFill>
              <a:schemeClr val="tx1"/>
            </a:soli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446748" y="4158323"/>
            <a:ext cx="3015909" cy="0"/>
          </a:xfrm>
          <a:prstGeom prst="line">
            <a:avLst/>
          </a:prstGeom>
          <a:ln w="15875" cmpd="sng">
            <a:solidFill>
              <a:schemeClr val="tx1"/>
            </a:soli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2440593" y="5643194"/>
            <a:ext cx="3022064" cy="294"/>
          </a:xfrm>
          <a:prstGeom prst="line">
            <a:avLst/>
          </a:prstGeom>
          <a:ln w="15875" cmpd="sng">
            <a:solidFill>
              <a:schemeClr val="tx1"/>
            </a:soli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465130" y="1683048"/>
            <a:ext cx="3229328" cy="2408"/>
          </a:xfrm>
          <a:prstGeom prst="line">
            <a:avLst/>
          </a:prstGeom>
          <a:ln w="15875" cmpd="sng">
            <a:gradFill flip="none" rotWithShape="1">
              <a:gsLst>
                <a:gs pos="100000">
                  <a:srgbClr val="990076"/>
                </a:gs>
                <a:gs pos="20000">
                  <a:schemeClr val="tx1"/>
                </a:gs>
                <a:gs pos="72000">
                  <a:srgbClr val="FF0000"/>
                </a:gs>
                <a:gs pos="100000">
                  <a:srgbClr val="66008F"/>
                </a:gs>
                <a:gs pos="100000">
                  <a:srgbClr val="BA0066"/>
                </a:gs>
                <a:gs pos="100000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5462657" y="2628153"/>
            <a:ext cx="3231801" cy="9992"/>
          </a:xfrm>
          <a:prstGeom prst="line">
            <a:avLst/>
          </a:prstGeom>
          <a:ln w="15875" cmpd="sng">
            <a:gradFill flip="none" rotWithShape="1">
              <a:gsLst>
                <a:gs pos="100000">
                  <a:srgbClr val="990076"/>
                </a:gs>
                <a:gs pos="20000">
                  <a:schemeClr val="tx1"/>
                </a:gs>
                <a:gs pos="72000">
                  <a:srgbClr val="FF0000"/>
                </a:gs>
                <a:gs pos="100000">
                  <a:srgbClr val="66008F"/>
                </a:gs>
                <a:gs pos="100000">
                  <a:srgbClr val="BA0066"/>
                </a:gs>
                <a:gs pos="100000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65130" y="4158323"/>
            <a:ext cx="3229328" cy="0"/>
          </a:xfrm>
          <a:prstGeom prst="line">
            <a:avLst/>
          </a:prstGeom>
          <a:ln w="15875" cmpd="sng">
            <a:gradFill flip="none" rotWithShape="1">
              <a:gsLst>
                <a:gs pos="100000">
                  <a:srgbClr val="990076"/>
                </a:gs>
                <a:gs pos="20000">
                  <a:schemeClr val="tx1"/>
                </a:gs>
                <a:gs pos="72000">
                  <a:srgbClr val="FF0000"/>
                </a:gs>
                <a:gs pos="100000">
                  <a:srgbClr val="66008F"/>
                </a:gs>
                <a:gs pos="100000">
                  <a:srgbClr val="BA0066"/>
                </a:gs>
                <a:gs pos="100000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5462656" y="5647149"/>
            <a:ext cx="3231802" cy="5828"/>
          </a:xfrm>
          <a:prstGeom prst="line">
            <a:avLst/>
          </a:prstGeom>
          <a:ln w="15875" cmpd="sng">
            <a:gradFill flip="none" rotWithShape="1">
              <a:gsLst>
                <a:gs pos="100000">
                  <a:srgbClr val="990076"/>
                </a:gs>
                <a:gs pos="20000">
                  <a:schemeClr val="tx1"/>
                </a:gs>
                <a:gs pos="72000">
                  <a:srgbClr val="FF0000"/>
                </a:gs>
                <a:gs pos="100000">
                  <a:srgbClr val="66008F"/>
                </a:gs>
                <a:gs pos="100000">
                  <a:srgbClr val="BA0066"/>
                </a:gs>
                <a:gs pos="100000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prstDash val="dashDot"/>
            <a:headEnd type="oval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80112" y="4439240"/>
            <a:ext cx="1151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 mm of</a:t>
            </a:r>
          </a:p>
          <a:p>
            <a:r>
              <a:rPr lang="en-GB" dirty="0"/>
              <a:t>gradient </a:t>
            </a:r>
          </a:p>
          <a:p>
            <a:r>
              <a:rPr lang="en-GB" dirty="0"/>
              <a:t>thickness</a:t>
            </a:r>
          </a:p>
        </p:txBody>
      </p:sp>
      <p:sp>
        <p:nvSpPr>
          <p:cNvPr id="90" name="Oval 89"/>
          <p:cNvSpPr/>
          <p:nvPr/>
        </p:nvSpPr>
        <p:spPr>
          <a:xfrm>
            <a:off x="3529937" y="2285380"/>
            <a:ext cx="2160240" cy="2160000"/>
          </a:xfrm>
          <a:prstGeom prst="ellipse">
            <a:avLst/>
          </a:prstGeom>
          <a:noFill/>
          <a:ln>
            <a:solidFill>
              <a:srgbClr val="E40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6731446" y="2279240"/>
            <a:ext cx="2160240" cy="2160000"/>
          </a:xfrm>
          <a:prstGeom prst="ellipse">
            <a:avLst/>
          </a:prstGeom>
          <a:noFill/>
          <a:ln>
            <a:solidFill>
              <a:srgbClr val="E40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2" name="Straight Arrow Connector 91"/>
          <p:cNvCxnSpPr>
            <a:stCxn id="90" idx="5"/>
          </p:cNvCxnSpPr>
          <p:nvPr/>
        </p:nvCxnSpPr>
        <p:spPr>
          <a:xfrm>
            <a:off x="5373817" y="4129055"/>
            <a:ext cx="316360" cy="388573"/>
          </a:xfrm>
          <a:prstGeom prst="straightConnector1">
            <a:avLst/>
          </a:prstGeom>
          <a:ln>
            <a:solidFill>
              <a:srgbClr val="E400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1" idx="3"/>
          </p:cNvCxnSpPr>
          <p:nvPr/>
        </p:nvCxnSpPr>
        <p:spPr>
          <a:xfrm flipH="1">
            <a:off x="6588224" y="4122915"/>
            <a:ext cx="459582" cy="394713"/>
          </a:xfrm>
          <a:prstGeom prst="straightConnector1">
            <a:avLst/>
          </a:prstGeom>
          <a:ln>
            <a:solidFill>
              <a:srgbClr val="E400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5" grpId="0">
        <p:bldAsOne/>
      </p:bldGraphic>
      <p:bldGraphic spid="66" grpId="0">
        <p:bldAsOne/>
      </p:bldGraphic>
      <p:bldP spid="89" grpId="0"/>
      <p:bldP spid="90" grpId="0" animBg="1"/>
      <p:bldP spid="9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306000" y="1412776"/>
            <a:ext cx="8532000" cy="3312368"/>
          </a:xfrm>
          <a:ln>
            <a:solidFill>
              <a:schemeClr val="tx1"/>
            </a:solidFill>
          </a:ln>
        </p:spPr>
        <p:txBody>
          <a:bodyPr/>
          <a:lstStyle/>
          <a:p>
            <a:pPr marL="342900" lvl="0" indent="-342900" defTabSz="914400">
              <a:spcBef>
                <a:spcPts val="1000"/>
              </a:spcBef>
            </a:pP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WAAM is able </a:t>
            </a:r>
            <a:r>
              <a:rPr lang="en-GB" dirty="0">
                <a:solidFill>
                  <a:sysClr val="windowText" lastClr="000000"/>
                </a:solidFill>
                <a:latin typeface="Arial" charset="0"/>
                <a:cs typeface="Arial" charset="0"/>
              </a:rPr>
              <a:t>to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 manufacture solid large-scale structures in refractory metals by fusion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;</a:t>
            </a:r>
          </a:p>
          <a:p>
            <a:pPr marL="342900" lvl="0" indent="-342900" defTabSz="914400">
              <a:spcBef>
                <a:spcPts val="1000"/>
              </a:spcBef>
            </a:pP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WAAM is able to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create functionally graded structure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 (FGS) is a controlled way;</a:t>
            </a:r>
          </a:p>
          <a:p>
            <a:pPr marL="342900" lvl="0" indent="-342900" defTabSz="914400">
              <a:spcBef>
                <a:spcPts val="1000"/>
              </a:spcBef>
            </a:pP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WAAM is able to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control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 the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evolution 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of the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microstructure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 by monitoring the thermal cycles during deposition;</a:t>
            </a:r>
          </a:p>
          <a:p>
            <a:pPr marL="342900" lvl="0" indent="-342900" defTabSz="914400">
              <a:spcBef>
                <a:spcPts val="1000"/>
              </a:spcBef>
            </a:pP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WAAM is able to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improve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 and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manipulate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 the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mechanical properties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 using in-situ cold work;</a:t>
            </a:r>
          </a:p>
          <a:p>
            <a:pPr marL="342900" lvl="0" indent="-342900" defTabSz="914400">
              <a:spcBef>
                <a:spcPts val="1000"/>
              </a:spcBef>
            </a:pP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WAAM is able to obtain a potential </a:t>
            </a:r>
            <a:r>
              <a:rPr lang="en-GB" dirty="0">
                <a:solidFill>
                  <a:srgbClr val="00B0F0"/>
                </a:solidFill>
                <a:latin typeface="Arial" charset="0"/>
                <a:cs typeface="Arial" charset="0"/>
              </a:rPr>
              <a:t>massive cost saving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03169" y="4725144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Future 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Tungsten thermo-mechanical tests;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Tungsten residual stresses measurements;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Production of large parte in tantalum;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Fine tuning of the gradient of the FGS;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High-resolution DIC tensile test for the FGS.</a:t>
            </a:r>
          </a:p>
        </p:txBody>
      </p:sp>
    </p:spTree>
    <p:extLst>
      <p:ext uri="{BB962C8B-B14F-4D97-AF65-F5344CB8AC3E}">
        <p14:creationId xmlns:p14="http://schemas.microsoft.com/office/powerpoint/2010/main" val="28402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8804" y="1994064"/>
            <a:ext cx="518457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Visit our web page: waammat.com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Gianrocco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Marinelli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g.marinelli@cranfield.ac.uk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4298" y="620713"/>
            <a:ext cx="67938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39315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Additive Manufacturing Processes Comparison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397080" y="1794023"/>
            <a:ext cx="1080120" cy="4680521"/>
          </a:xfrm>
          <a:prstGeom prst="rect">
            <a:avLst/>
          </a:prstGeom>
          <a:solidFill>
            <a:srgbClr val="3366FF">
              <a:alpha val="28000"/>
            </a:srgb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328" y="1794024"/>
            <a:ext cx="7848872" cy="172819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328" y="3594224"/>
            <a:ext cx="7848872" cy="1800200"/>
          </a:xfrm>
          <a:prstGeom prst="rect">
            <a:avLst/>
          </a:prstGeom>
          <a:solidFill>
            <a:schemeClr val="bg1">
              <a:lumMod val="65000"/>
              <a:alpha val="22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3293826"/>
              </p:ext>
            </p:extLst>
          </p:nvPr>
        </p:nvGraphicFramePr>
        <p:xfrm>
          <a:off x="665163" y="1514475"/>
          <a:ext cx="8604250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5594519" y="3308554"/>
            <a:ext cx="3254375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Arial"/>
                <a:cs typeface="Arial"/>
              </a:rPr>
              <a:t>Cranfield University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411142" y="2473454"/>
            <a:ext cx="1728192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dirty="0">
                <a:solidFill>
                  <a:srgbClr val="666666"/>
                </a:solidFill>
                <a:latin typeface="Arial"/>
                <a:cs typeface="Arial"/>
              </a:rPr>
              <a:t>Heat sources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411142" y="4345662"/>
            <a:ext cx="1728192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dirty="0">
                <a:solidFill>
                  <a:srgbClr val="666666"/>
                </a:solidFill>
                <a:latin typeface="Arial"/>
                <a:cs typeface="Arial"/>
              </a:rPr>
              <a:t>Feedstock</a:t>
            </a:r>
          </a:p>
        </p:txBody>
      </p:sp>
      <p:sp>
        <p:nvSpPr>
          <p:cNvPr id="11" name="Oval 10"/>
          <p:cNvSpPr/>
          <p:nvPr/>
        </p:nvSpPr>
        <p:spPr>
          <a:xfrm rot="19795360">
            <a:off x="513416" y="2820005"/>
            <a:ext cx="2841055" cy="100460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ider_chart_AM_pro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5" y="1459756"/>
            <a:ext cx="7350901" cy="460851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70203">
            <a:off x="3588773" y="2182858"/>
            <a:ext cx="718405" cy="190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/>
            </a:endParaRPr>
          </a:p>
        </p:txBody>
      </p:sp>
      <p:sp>
        <p:nvSpPr>
          <p:cNvPr id="5" name="Oval 4"/>
          <p:cNvSpPr/>
          <p:nvPr/>
        </p:nvSpPr>
        <p:spPr>
          <a:xfrm rot="3460443">
            <a:off x="5213672" y="3451802"/>
            <a:ext cx="1122088" cy="338002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GB" dirty="0">
                <a:latin typeface="Arial"/>
                <a:cs typeface="Arial"/>
              </a:rPr>
              <a:t>Additive Manufacturing Processes Comparison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226" y="5708228"/>
            <a:ext cx="25582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6666"/>
                </a:solidFill>
                <a:latin typeface="Arial"/>
                <a:cs typeface="Arial"/>
              </a:rPr>
              <a:t>Note – our assessment</a:t>
            </a:r>
          </a:p>
        </p:txBody>
      </p:sp>
    </p:spTree>
    <p:extLst>
      <p:ext uri="{BB962C8B-B14F-4D97-AF65-F5344CB8AC3E}">
        <p14:creationId xmlns:p14="http://schemas.microsoft.com/office/powerpoint/2010/main" val="137668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Capability of WAAM – Process</a:t>
            </a:r>
          </a:p>
        </p:txBody>
      </p:sp>
      <p:pic>
        <p:nvPicPr>
          <p:cNvPr id="4" name="coordinate motion.mp4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1484784"/>
            <a:ext cx="3459172" cy="19442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6" r="5992" b="23295"/>
          <a:stretch/>
        </p:blipFill>
        <p:spPr bwMode="auto">
          <a:xfrm>
            <a:off x="43707" y="1484784"/>
            <a:ext cx="2818631" cy="260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4208" y="1702209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 wall revolving structures: ARA beanie</a:t>
            </a:r>
          </a:p>
          <a:p>
            <a:r>
              <a:rPr lang="en-GB" dirty="0"/>
              <a:t>Building time: 2.5 hours</a:t>
            </a:r>
          </a:p>
          <a:p>
            <a:r>
              <a:rPr lang="en-GB" dirty="0"/>
              <a:t>Wall thickness: around 5mm</a:t>
            </a:r>
          </a:p>
          <a:p>
            <a:r>
              <a:rPr lang="en-GB" dirty="0"/>
              <a:t>Material: Al5087</a:t>
            </a:r>
          </a:p>
        </p:txBody>
      </p:sp>
      <p:pic>
        <p:nvPicPr>
          <p:cNvPr id="7" name="Picture 2" descr="C:\Users\C4907\Documents\0_AM programme\1_Presentations\Pictures\fruit bowl\WAAM pre and post machine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9" b="21100"/>
          <a:stretch/>
        </p:blipFill>
        <p:spPr bwMode="auto">
          <a:xfrm>
            <a:off x="72332" y="4091760"/>
            <a:ext cx="8245130" cy="271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0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Capability of WAAM - Features</a:t>
            </a:r>
          </a:p>
        </p:txBody>
      </p:sp>
      <p:sp>
        <p:nvSpPr>
          <p:cNvPr id="4" name="Arc 3"/>
          <p:cNvSpPr/>
          <p:nvPr/>
        </p:nvSpPr>
        <p:spPr>
          <a:xfrm>
            <a:off x="1068428" y="5891196"/>
            <a:ext cx="727364" cy="779318"/>
          </a:xfrm>
          <a:prstGeom prst="arc">
            <a:avLst/>
          </a:prstGeom>
          <a:ln w="158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620" y="2933580"/>
            <a:ext cx="2005642" cy="3382636"/>
            <a:chOff x="251520" y="3212976"/>
            <a:chExt cx="2005642" cy="3382635"/>
          </a:xfrm>
        </p:grpSpPr>
        <p:sp>
          <p:nvSpPr>
            <p:cNvPr id="6" name="TextBox 5"/>
            <p:cNvSpPr txBox="1"/>
            <p:nvPr/>
          </p:nvSpPr>
          <p:spPr>
            <a:xfrm>
              <a:off x="429041" y="3212976"/>
              <a:ext cx="1646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>
                  <a:solidFill>
                    <a:srgbClr val="666666"/>
                  </a:solidFill>
                  <a:latin typeface="Arial"/>
                  <a:cs typeface="Arial"/>
                </a:rPr>
                <a:t>Inclined torch </a:t>
              </a:r>
              <a:r>
                <a:rPr lang="en-GB" sz="1400" i="1" dirty="0">
                  <a:solidFill>
                    <a:srgbClr val="666666"/>
                  </a:solidFill>
                  <a:latin typeface="Arial"/>
                  <a:cs typeface="Arial"/>
                </a:rPr>
                <a:t>(CMT)</a:t>
              </a:r>
              <a:endParaRPr lang="en-US" sz="1400" i="1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536" y="3501008"/>
              <a:ext cx="1679451" cy="2477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51520" y="5949280"/>
              <a:ext cx="2005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  <a:latin typeface="Arial"/>
                  <a:cs typeface="Arial"/>
                </a:rPr>
                <a:t>Angled and horizontal walls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34828" y="1506216"/>
            <a:ext cx="3328212" cy="2534327"/>
            <a:chOff x="2123728" y="1785590"/>
            <a:chExt cx="3328212" cy="2534327"/>
          </a:xfrm>
        </p:grpSpPr>
        <p:pic>
          <p:nvPicPr>
            <p:cNvPr id="10" name="Picture 3" descr="Large wall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1844824"/>
              <a:ext cx="1528012" cy="2475093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2123728" y="1785590"/>
              <a:ext cx="1800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dirty="0">
                  <a:solidFill>
                    <a:srgbClr val="666666"/>
                  </a:solidFill>
                  <a:latin typeface="Arial"/>
                  <a:cs typeface="Arial"/>
                </a:rPr>
                <a:t>Straight near net shape Ti thin wall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66875" y="1687380"/>
            <a:ext cx="2980721" cy="1822257"/>
            <a:chOff x="146676" y="4205076"/>
            <a:chExt cx="4016517" cy="2285057"/>
          </a:xfrm>
        </p:grpSpPr>
        <p:pic>
          <p:nvPicPr>
            <p:cNvPr id="13" name="Picture 12" descr="IMG_1673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6676" y="4205076"/>
              <a:ext cx="4016517" cy="18883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09823" y="6027002"/>
              <a:ext cx="3743562" cy="463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666666"/>
                  </a:solidFill>
                  <a:latin typeface="Arial"/>
                  <a:cs typeface="Arial"/>
                </a:rPr>
                <a:t>Machined intersections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94868" y="4303505"/>
            <a:ext cx="2232248" cy="2230505"/>
            <a:chOff x="-252536" y="3429000"/>
            <a:chExt cx="2232248" cy="2230508"/>
          </a:xfrm>
        </p:grpSpPr>
        <p:pic>
          <p:nvPicPr>
            <p:cNvPr id="16" name="Picture 15" descr="complex part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80528" y="3429000"/>
              <a:ext cx="2009944" cy="159305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252536" y="5013176"/>
              <a:ext cx="2232248" cy="64633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  <a:latin typeface="Arial"/>
                  <a:cs typeface="Arial"/>
                </a:rPr>
                <a:t>Medium complexity 2D part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4965" y="4301769"/>
            <a:ext cx="1938238" cy="2276872"/>
            <a:chOff x="154270" y="3772328"/>
            <a:chExt cx="1938238" cy="2276872"/>
          </a:xfrm>
        </p:grpSpPr>
        <p:pic>
          <p:nvPicPr>
            <p:cNvPr id="19" name="Picture 18" descr="IMG_9877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270" y="3772328"/>
              <a:ext cx="1938238" cy="161304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60437" y="5402869"/>
              <a:ext cx="1912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  <a:latin typeface="Arial"/>
                  <a:cs typeface="Arial"/>
                </a:rPr>
                <a:t>Weight efficient structure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58778" y="4301731"/>
            <a:ext cx="1956438" cy="2286700"/>
            <a:chOff x="2192869" y="3772328"/>
            <a:chExt cx="1956438" cy="2286699"/>
          </a:xfrm>
        </p:grpSpPr>
        <p:pic>
          <p:nvPicPr>
            <p:cNvPr id="22" name="Picture 21" descr="IMG_2855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2869" y="3772328"/>
              <a:ext cx="1956438" cy="1613047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196781" y="5412696"/>
              <a:ext cx="1912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  <a:latin typeface="Arial"/>
                  <a:cs typeface="Arial"/>
                </a:rPr>
                <a:t>With mixed materials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78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Capability of WAAM – Semi-finished parts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6" y="1675532"/>
            <a:ext cx="2697218" cy="1800200"/>
          </a:xfrm>
          <a:prstGeom prst="rect">
            <a:avLst/>
          </a:prstGeom>
        </p:spPr>
      </p:pic>
      <p:pic>
        <p:nvPicPr>
          <p:cNvPr id="5" name="Picture 4" descr="2331-01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1" t="14251" r="9518" b="3698"/>
          <a:stretch/>
        </p:blipFill>
        <p:spPr>
          <a:xfrm>
            <a:off x="4416266" y="1531938"/>
            <a:ext cx="2037793" cy="3098508"/>
          </a:xfrm>
          <a:prstGeom prst="rect">
            <a:avLst/>
          </a:prstGeom>
        </p:spPr>
      </p:pic>
      <p:pic>
        <p:nvPicPr>
          <p:cNvPr id="6" name="Picture 5" descr="2331-012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19874"/>
          <a:stretch/>
        </p:blipFill>
        <p:spPr>
          <a:xfrm>
            <a:off x="6788413" y="3475732"/>
            <a:ext cx="2166503" cy="2385935"/>
          </a:xfrm>
          <a:prstGeom prst="rect">
            <a:avLst/>
          </a:prstGeom>
        </p:spPr>
      </p:pic>
      <p:pic>
        <p:nvPicPr>
          <p:cNvPr id="7" name="Picture 6" descr="2331-0133_ copy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9013"/>
          <a:stretch/>
        </p:blipFill>
        <p:spPr>
          <a:xfrm>
            <a:off x="575218" y="3548208"/>
            <a:ext cx="2432793" cy="2960078"/>
          </a:xfrm>
          <a:prstGeom prst="rect">
            <a:avLst/>
          </a:prstGeom>
        </p:spPr>
      </p:pic>
      <p:pic>
        <p:nvPicPr>
          <p:cNvPr id="8" name="Picture 7" descr="2331-015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4597" r="18803" b="2721"/>
          <a:stretch/>
        </p:blipFill>
        <p:spPr>
          <a:xfrm>
            <a:off x="3614339" y="4771876"/>
            <a:ext cx="1846911" cy="167874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80923" y="1747540"/>
            <a:ext cx="0" cy="252028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3774209" y="292730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  <a:latin typeface="Arial"/>
                <a:cs typeface="Arial"/>
              </a:rPr>
              <a:t>1 metre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749624" y="3682756"/>
            <a:ext cx="1" cy="2160239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6019671" y="4680995"/>
            <a:ext cx="1152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  <a:latin typeface="Arial"/>
                <a:cs typeface="Arial"/>
              </a:rPr>
              <a:t>0.7 metre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912" y="1655787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  <a:latin typeface="Arial"/>
                <a:cs typeface="Arial"/>
              </a:rPr>
              <a:t>24 kg</a:t>
            </a:r>
          </a:p>
        </p:txBody>
      </p:sp>
    </p:spTree>
    <p:extLst>
      <p:ext uri="{BB962C8B-B14F-4D97-AF65-F5344CB8AC3E}">
        <p14:creationId xmlns:p14="http://schemas.microsoft.com/office/powerpoint/2010/main" val="38905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51619" y="1412778"/>
            <a:ext cx="8532949" cy="49685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Ti-6Al-4V</a:t>
            </a:r>
          </a:p>
          <a:p>
            <a:pPr lvl="1"/>
            <a:r>
              <a:rPr lang="en-US" dirty="0"/>
              <a:t>Grade 5</a:t>
            </a:r>
          </a:p>
          <a:p>
            <a:pPr lvl="1"/>
            <a:r>
              <a:rPr lang="en-US" dirty="0"/>
              <a:t>Grade 23</a:t>
            </a:r>
          </a:p>
          <a:p>
            <a:r>
              <a:rPr lang="en-US" b="1" dirty="0" err="1"/>
              <a:t>Aluminium</a:t>
            </a:r>
            <a:endParaRPr lang="en-US" b="1" dirty="0"/>
          </a:p>
          <a:p>
            <a:pPr lvl="1"/>
            <a:r>
              <a:rPr lang="en-US" dirty="0"/>
              <a:t>2024</a:t>
            </a:r>
          </a:p>
          <a:p>
            <a:pPr lvl="1"/>
            <a:r>
              <a:rPr lang="en-US" dirty="0"/>
              <a:t>2319</a:t>
            </a:r>
          </a:p>
          <a:p>
            <a:pPr lvl="1"/>
            <a:r>
              <a:rPr lang="en-US" dirty="0"/>
              <a:t>4043</a:t>
            </a:r>
          </a:p>
          <a:p>
            <a:pPr lvl="1"/>
            <a:r>
              <a:rPr lang="en-US" dirty="0"/>
              <a:t>5087</a:t>
            </a:r>
          </a:p>
          <a:p>
            <a:r>
              <a:rPr lang="en-US" b="1" dirty="0"/>
              <a:t>Refractories</a:t>
            </a:r>
          </a:p>
          <a:p>
            <a:pPr lvl="1"/>
            <a:r>
              <a:rPr lang="en-US" dirty="0"/>
              <a:t>Tungsten</a:t>
            </a:r>
          </a:p>
          <a:p>
            <a:pPr lvl="1"/>
            <a:r>
              <a:rPr lang="en-US" dirty="0"/>
              <a:t>Molybdenum</a:t>
            </a:r>
          </a:p>
          <a:p>
            <a:pPr lvl="1"/>
            <a:r>
              <a:rPr lang="en-US" dirty="0"/>
              <a:t>Tantalum</a:t>
            </a:r>
          </a:p>
          <a:p>
            <a:r>
              <a:rPr lang="en-US" b="1" dirty="0"/>
              <a:t>Invar</a:t>
            </a:r>
          </a:p>
          <a:p>
            <a:endParaRPr lang="en-GB" dirty="0"/>
          </a:p>
          <a:p>
            <a:endParaRPr lang="en-US" b="1" dirty="0"/>
          </a:p>
          <a:p>
            <a:r>
              <a:rPr lang="en-US" b="1" dirty="0"/>
              <a:t>Steels</a:t>
            </a:r>
          </a:p>
          <a:p>
            <a:pPr lvl="1"/>
            <a:r>
              <a:rPr lang="en-US" dirty="0"/>
              <a:t>ER60</a:t>
            </a:r>
          </a:p>
          <a:p>
            <a:pPr lvl="1"/>
            <a:r>
              <a:rPr lang="en-US" dirty="0"/>
              <a:t>ER80</a:t>
            </a:r>
          </a:p>
          <a:p>
            <a:pPr lvl="1"/>
            <a:r>
              <a:rPr lang="en-US" dirty="0"/>
              <a:t>ER90</a:t>
            </a:r>
          </a:p>
          <a:p>
            <a:pPr lvl="1"/>
            <a:r>
              <a:rPr lang="en-US" dirty="0"/>
              <a:t>ER120</a:t>
            </a:r>
          </a:p>
          <a:p>
            <a:pPr lvl="1"/>
            <a:r>
              <a:rPr lang="en-US" dirty="0" err="1"/>
              <a:t>Maraging</a:t>
            </a:r>
            <a:r>
              <a:rPr lang="en-US" dirty="0"/>
              <a:t> grade 250</a:t>
            </a:r>
          </a:p>
          <a:p>
            <a:pPr lvl="1"/>
            <a:r>
              <a:rPr lang="en-US" dirty="0" err="1"/>
              <a:t>Maraging</a:t>
            </a:r>
            <a:r>
              <a:rPr lang="en-US" dirty="0"/>
              <a:t> grade 350</a:t>
            </a:r>
          </a:p>
          <a:p>
            <a:pPr lvl="1"/>
            <a:r>
              <a:rPr lang="en-US" dirty="0"/>
              <a:t>Stainless (17-4 PH, 316L)</a:t>
            </a:r>
          </a:p>
          <a:p>
            <a:pPr lvl="1"/>
            <a:r>
              <a:rPr lang="en-US" dirty="0"/>
              <a:t>Invar</a:t>
            </a:r>
          </a:p>
          <a:p>
            <a:r>
              <a:rPr lang="en-US" b="1" dirty="0"/>
              <a:t>Inconel</a:t>
            </a:r>
          </a:p>
          <a:p>
            <a:pPr lvl="1"/>
            <a:r>
              <a:rPr lang="en-US" dirty="0"/>
              <a:t>625</a:t>
            </a:r>
          </a:p>
          <a:p>
            <a:pPr lvl="1"/>
            <a:r>
              <a:rPr lang="en-US" dirty="0"/>
              <a:t>718</a:t>
            </a:r>
          </a:p>
          <a:p>
            <a:r>
              <a:rPr lang="en-US" b="1" dirty="0"/>
              <a:t>Bronze</a:t>
            </a:r>
          </a:p>
          <a:p>
            <a:r>
              <a:rPr lang="en-US" b="1" dirty="0"/>
              <a:t>Copper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Capability of WAAM - Materials</a:t>
            </a:r>
          </a:p>
        </p:txBody>
      </p:sp>
    </p:spTree>
    <p:extLst>
      <p:ext uri="{BB962C8B-B14F-4D97-AF65-F5344CB8AC3E}">
        <p14:creationId xmlns:p14="http://schemas.microsoft.com/office/powerpoint/2010/main" val="111412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3847" y="2564556"/>
            <a:ext cx="5760765" cy="1728540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Refractory Metals Deposition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041247"/>
      </p:ext>
    </p:extLst>
  </p:cSld>
  <p:clrMapOvr>
    <a:masterClrMapping/>
  </p:clrMapOvr>
</p:sld>
</file>

<file path=ppt/theme/theme1.xml><?xml version="1.0" encoding="utf-8"?>
<a:theme xmlns:a="http://schemas.openxmlformats.org/drawingml/2006/main" name="Manufacturing-Marketing-Template-4x3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FEFFEA64-6713-4174-9250-508133ECC6B8}" vid="{D61685FE-C902-4C6C-9A25-B4BCF5BE1CDF}"/>
    </a:ext>
  </a:extLst>
</a:theme>
</file>

<file path=ppt/theme/theme2.xml><?xml version="1.0" encoding="utf-8"?>
<a:theme xmlns:a="http://schemas.openxmlformats.org/drawingml/2006/main" name="No Logo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FEFFEA64-6713-4174-9250-508133ECC6B8}" vid="{6442B584-79FC-4BB3-8D14-C95F187A6781}"/>
    </a:ext>
  </a:extLst>
</a:theme>
</file>

<file path=ppt/theme/theme3.xml><?xml version="1.0" encoding="utf-8"?>
<a:theme xmlns:a="http://schemas.openxmlformats.org/drawingml/2006/main" name="Coloure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FEFFEA64-6713-4174-9250-508133ECC6B8}" vid="{91E173F5-5496-49B2-BA28-AFCC00273E80}"/>
    </a:ext>
  </a:extLst>
</a:theme>
</file>

<file path=ppt/theme/theme4.xml><?xml version="1.0" encoding="utf-8"?>
<a:theme xmlns:a="http://schemas.openxmlformats.org/drawingml/2006/main" name="Manufacturing-Marketing-Template-16x9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FF58F637-BF64-4A73-9266-9FD6678090AD}" vid="{BC4669F9-237B-4E8A-BB02-008BCC052FF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B4E1498D49B34D80EE2733869F13FC" ma:contentTypeVersion="2" ma:contentTypeDescription="Create a new document." ma:contentTypeScope="" ma:versionID="11ee02595a50eb9256e433f55645630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0f24620a75af0e50ec87ecb9fe4f4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3EA79D9-FD64-4AB9-BEBF-DB9F3C91BE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2FDF69-5A1A-4E32-A5EE-49837B6134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29D86A-3AF6-48A4-855F-0A95E6AF055E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Manufacturing-Marketing-Template-4x3-01</Template>
  <TotalTime>1879</TotalTime>
  <Words>629</Words>
  <Application>Microsoft Macintosh PowerPoint</Application>
  <PresentationFormat>On-screen Show (4:3)</PresentationFormat>
  <Paragraphs>199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Adobe Song Std L</vt:lpstr>
      <vt:lpstr>Arial</vt:lpstr>
      <vt:lpstr>Calibri</vt:lpstr>
      <vt:lpstr>Times New Roman</vt:lpstr>
      <vt:lpstr>Manufacturing-Marketing-Template-4x3-01</vt:lpstr>
      <vt:lpstr>No Logo Master</vt:lpstr>
      <vt:lpstr>Coloured slides</vt:lpstr>
      <vt:lpstr>Manufacturing-Marketing-Template-16x9-01</vt:lpstr>
      <vt:lpstr>PowerPoint Presentation</vt:lpstr>
      <vt:lpstr>Agenda</vt:lpstr>
      <vt:lpstr>Additive Manufacturing Processes Comparison</vt:lpstr>
      <vt:lpstr>Additive Manufacturing Processes Comparison</vt:lpstr>
      <vt:lpstr>Capability of WAAM – Process</vt:lpstr>
      <vt:lpstr>Capability of WAAM - Features</vt:lpstr>
      <vt:lpstr>Capability of WAAM – Semi-finished parts</vt:lpstr>
      <vt:lpstr>Capability of WAAM - Materials</vt:lpstr>
      <vt:lpstr>PowerPoint Presentation</vt:lpstr>
      <vt:lpstr>Our final aims</vt:lpstr>
      <vt:lpstr>Challenges of depositing refractory metals</vt:lpstr>
      <vt:lpstr>Challenges of depositing refractory metals (brittleness of tungsten)</vt:lpstr>
      <vt:lpstr>Challenges of depositing refractory metals (managing heat accumulation)</vt:lpstr>
      <vt:lpstr>Development of WAAM for unalloyed tungsten</vt:lpstr>
      <vt:lpstr>Development of WAAM for unalloyed tungsten</vt:lpstr>
      <vt:lpstr>Development of WAAM for unalloyed tantalum</vt:lpstr>
      <vt:lpstr>Development of WAAM for unalloyed tantalum</vt:lpstr>
      <vt:lpstr>Development of WAAM for unalloyed tantalum (high pressure rolling)</vt:lpstr>
      <vt:lpstr>Development of WAAM for unalloyed tantalum</vt:lpstr>
      <vt:lpstr>Functionally graded structure molybdenum to tungsten</vt:lpstr>
      <vt:lpstr>Conclusion</vt:lpstr>
      <vt:lpstr>PowerPoint Presentation</vt:lpstr>
    </vt:vector>
  </TitlesOfParts>
  <Company>Cranfield University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"%username%"</dc:creator>
  <cp:lastModifiedBy>Filomeno Martina</cp:lastModifiedBy>
  <cp:revision>123</cp:revision>
  <cp:lastPrinted>2014-09-02T09:13:37Z</cp:lastPrinted>
  <dcterms:created xsi:type="dcterms:W3CDTF">2017-01-13T10:02:29Z</dcterms:created>
  <dcterms:modified xsi:type="dcterms:W3CDTF">2018-04-16T09:42:57Z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0x01010046B4E1498D49B34D80EE2733869F13FC</vt:lpwstr>
  </property>
</Properties>
</file>